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0"/>
  </p:notesMasterIdLst>
  <p:sldIdLst>
    <p:sldId id="256" r:id="rId2"/>
    <p:sldId id="259" r:id="rId3"/>
    <p:sldId id="262" r:id="rId4"/>
    <p:sldId id="261" r:id="rId5"/>
    <p:sldId id="264" r:id="rId6"/>
    <p:sldId id="267" r:id="rId7"/>
    <p:sldId id="258" r:id="rId8"/>
    <p:sldId id="266" r:id="rId9"/>
  </p:sldIdLst>
  <p:sldSz cx="9144000" cy="5143500" type="screen16x9"/>
  <p:notesSz cx="6858000" cy="9144000"/>
  <p:embeddedFontLst>
    <p:embeddedFont>
      <p:font typeface="Kanit Black" panose="020B0604020202020204" charset="-34"/>
      <p:bold r:id="rId11"/>
      <p:boldItalic r:id="rId12"/>
    </p:embeddedFont>
    <p:embeddedFont>
      <p:font typeface="Kanit Medium" panose="020B0604020202020204" charset="-34"/>
      <p:regular r:id="rId13"/>
      <p:bold r:id="rId14"/>
      <p:italic r:id="rId15"/>
      <p:boldItalic r:id="rId16"/>
    </p:embeddedFon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Roboto Slab" pitchFamily="2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5F0FFE-915F-421D-A7C1-70AE4AB99590}">
  <a:tblStyle styleId="{5A5F0FFE-915F-421D-A7C1-70AE4AB9959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C65A02E-64A0-4556-B68A-3EDF42772B9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73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3aeaf5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3aeaf5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0f9e629ec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0f9e629ec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0f9e629ec3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0f9e629ec3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105afc42a3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105afc42a3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105afc42a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105afc42a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0f9e629ec3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0f9e629ec3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0f9e629ec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0f9e629ec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3ded4957de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3ded4957de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25" y="719125"/>
            <a:ext cx="4608300" cy="20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5100" y="2865000"/>
            <a:ext cx="2581800" cy="5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l="8506" t="25787" r="30428" b="49354"/>
          <a:stretch/>
        </p:blipFill>
        <p:spPr>
          <a:xfrm rot="293805" flipH="1">
            <a:off x="-113100" y="3491905"/>
            <a:ext cx="9357149" cy="2142641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5768925" y="0"/>
            <a:ext cx="3890700" cy="5143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4"/>
          <p:cNvPicPr preferRelativeResize="0"/>
          <p:nvPr/>
        </p:nvPicPr>
        <p:blipFill rotWithShape="1">
          <a:blip r:embed="rId2">
            <a:alphaModFix amt="80000"/>
          </a:blip>
          <a:srcRect l="14984" t="15015" r="14991" b="15015"/>
          <a:stretch/>
        </p:blipFill>
        <p:spPr>
          <a:xfrm flipH="1">
            <a:off x="-3600" y="0"/>
            <a:ext cx="91512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/>
          <p:cNvSpPr txBox="1">
            <a:spLocks noGrp="1"/>
          </p:cNvSpPr>
          <p:nvPr>
            <p:ph type="ctrTitle"/>
          </p:nvPr>
        </p:nvSpPr>
        <p:spPr>
          <a:xfrm>
            <a:off x="715125" y="535000"/>
            <a:ext cx="7713900" cy="6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500"/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pic>
        <p:nvPicPr>
          <p:cNvPr id="79" name="Google Shape;79;p14"/>
          <p:cNvPicPr preferRelativeResize="0"/>
          <p:nvPr/>
        </p:nvPicPr>
        <p:blipFill rotWithShape="1">
          <a:blip r:embed="rId3">
            <a:alphaModFix/>
          </a:blip>
          <a:srcRect l="33002" t="-40633" r="57163" b="30574"/>
          <a:stretch/>
        </p:blipFill>
        <p:spPr>
          <a:xfrm rot="5400018">
            <a:off x="2446851" y="1767529"/>
            <a:ext cx="925526" cy="58264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6"/>
          <p:cNvPicPr preferRelativeResize="0"/>
          <p:nvPr/>
        </p:nvPicPr>
        <p:blipFill rotWithShape="1">
          <a:blip r:embed="rId2">
            <a:alphaModFix amt="80000"/>
          </a:blip>
          <a:srcRect l="18998" t="6461" r="18998" b="31584"/>
          <a:stretch/>
        </p:blipFill>
        <p:spPr>
          <a:xfrm flipH="1">
            <a:off x="-3600" y="0"/>
            <a:ext cx="91512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 rotWithShape="1">
          <a:blip r:embed="rId3">
            <a:alphaModFix/>
          </a:blip>
          <a:srcRect l="11273" t="25787" r="65741" b="52408"/>
          <a:stretch/>
        </p:blipFill>
        <p:spPr>
          <a:xfrm rot="-6299990" flipH="1">
            <a:off x="6884179" y="604342"/>
            <a:ext cx="3521992" cy="1879443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>
            <a:spLocks noGrp="1"/>
          </p:cNvSpPr>
          <p:nvPr>
            <p:ph type="ctrTitle"/>
          </p:nvPr>
        </p:nvSpPr>
        <p:spPr>
          <a:xfrm>
            <a:off x="715125" y="535000"/>
            <a:ext cx="7713900" cy="6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500"/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ubTitle" idx="1"/>
          </p:nvPr>
        </p:nvSpPr>
        <p:spPr>
          <a:xfrm>
            <a:off x="720000" y="3561799"/>
            <a:ext cx="2115000" cy="8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subTitle" idx="2"/>
          </p:nvPr>
        </p:nvSpPr>
        <p:spPr>
          <a:xfrm>
            <a:off x="720000" y="2857975"/>
            <a:ext cx="2115000" cy="80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5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ubTitle" idx="3"/>
          </p:nvPr>
        </p:nvSpPr>
        <p:spPr>
          <a:xfrm>
            <a:off x="3362100" y="3561799"/>
            <a:ext cx="2115000" cy="8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4"/>
          </p:nvPr>
        </p:nvSpPr>
        <p:spPr>
          <a:xfrm>
            <a:off x="3362100" y="2857975"/>
            <a:ext cx="2115000" cy="80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5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subTitle" idx="5"/>
          </p:nvPr>
        </p:nvSpPr>
        <p:spPr>
          <a:xfrm>
            <a:off x="6004200" y="3561799"/>
            <a:ext cx="2115000" cy="8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subTitle" idx="6"/>
          </p:nvPr>
        </p:nvSpPr>
        <p:spPr>
          <a:xfrm>
            <a:off x="6004200" y="2857975"/>
            <a:ext cx="2115000" cy="80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5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8"/>
          <p:cNvPicPr preferRelativeResize="0"/>
          <p:nvPr/>
        </p:nvPicPr>
        <p:blipFill rotWithShape="1">
          <a:blip r:embed="rId2">
            <a:alphaModFix amt="80000"/>
          </a:blip>
          <a:srcRect l="18998" t="6461" r="18998" b="31584"/>
          <a:stretch/>
        </p:blipFill>
        <p:spPr>
          <a:xfrm flipH="1">
            <a:off x="-3600" y="0"/>
            <a:ext cx="91512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/>
          <p:cNvPicPr preferRelativeResize="0"/>
          <p:nvPr/>
        </p:nvPicPr>
        <p:blipFill rotWithShape="1">
          <a:blip r:embed="rId3">
            <a:alphaModFix/>
          </a:blip>
          <a:srcRect l="11273" t="25787" r="65741" b="52408"/>
          <a:stretch/>
        </p:blipFill>
        <p:spPr>
          <a:xfrm rot="-6299990" flipH="1">
            <a:off x="6884179" y="604342"/>
            <a:ext cx="3521992" cy="1879443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8"/>
          <p:cNvSpPr txBox="1">
            <a:spLocks noGrp="1"/>
          </p:cNvSpPr>
          <p:nvPr>
            <p:ph type="ctrTitle"/>
          </p:nvPr>
        </p:nvSpPr>
        <p:spPr>
          <a:xfrm>
            <a:off x="715125" y="535000"/>
            <a:ext cx="7713900" cy="6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500"/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18"/>
          <p:cNvSpPr txBox="1">
            <a:spLocks noGrp="1"/>
          </p:cNvSpPr>
          <p:nvPr>
            <p:ph type="subTitle" idx="1"/>
          </p:nvPr>
        </p:nvSpPr>
        <p:spPr>
          <a:xfrm>
            <a:off x="715125" y="2353794"/>
            <a:ext cx="2115000" cy="5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8"/>
          <p:cNvSpPr txBox="1">
            <a:spLocks noGrp="1"/>
          </p:cNvSpPr>
          <p:nvPr>
            <p:ph type="subTitle" idx="2"/>
          </p:nvPr>
        </p:nvSpPr>
        <p:spPr>
          <a:xfrm>
            <a:off x="715125" y="2008094"/>
            <a:ext cx="2115000" cy="450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5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9pPr>
          </a:lstStyle>
          <a:p>
            <a:endParaRPr/>
          </a:p>
        </p:txBody>
      </p:sp>
      <p:sp>
        <p:nvSpPr>
          <p:cNvPr id="114" name="Google Shape;114;p18"/>
          <p:cNvSpPr txBox="1">
            <a:spLocks noGrp="1"/>
          </p:cNvSpPr>
          <p:nvPr>
            <p:ph type="subTitle" idx="3"/>
          </p:nvPr>
        </p:nvSpPr>
        <p:spPr>
          <a:xfrm>
            <a:off x="3204825" y="2353794"/>
            <a:ext cx="2115000" cy="5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8"/>
          <p:cNvSpPr txBox="1">
            <a:spLocks noGrp="1"/>
          </p:cNvSpPr>
          <p:nvPr>
            <p:ph type="subTitle" idx="4"/>
          </p:nvPr>
        </p:nvSpPr>
        <p:spPr>
          <a:xfrm>
            <a:off x="3204825" y="2008094"/>
            <a:ext cx="2115000" cy="450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5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9pPr>
          </a:lstStyle>
          <a:p>
            <a:endParaRPr/>
          </a:p>
        </p:txBody>
      </p:sp>
      <p:sp>
        <p:nvSpPr>
          <p:cNvPr id="116" name="Google Shape;116;p18"/>
          <p:cNvSpPr txBox="1">
            <a:spLocks noGrp="1"/>
          </p:cNvSpPr>
          <p:nvPr>
            <p:ph type="subTitle" idx="5"/>
          </p:nvPr>
        </p:nvSpPr>
        <p:spPr>
          <a:xfrm>
            <a:off x="5694525" y="2353794"/>
            <a:ext cx="2115000" cy="5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type="subTitle" idx="6"/>
          </p:nvPr>
        </p:nvSpPr>
        <p:spPr>
          <a:xfrm>
            <a:off x="5694525" y="2008094"/>
            <a:ext cx="2115000" cy="450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5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9pPr>
          </a:lstStyle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subTitle" idx="7"/>
          </p:nvPr>
        </p:nvSpPr>
        <p:spPr>
          <a:xfrm>
            <a:off x="715125" y="3664869"/>
            <a:ext cx="2115000" cy="5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8"/>
          </p:nvPr>
        </p:nvSpPr>
        <p:spPr>
          <a:xfrm>
            <a:off x="715125" y="3319169"/>
            <a:ext cx="2115000" cy="450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5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subTitle" idx="9"/>
          </p:nvPr>
        </p:nvSpPr>
        <p:spPr>
          <a:xfrm>
            <a:off x="3204825" y="3664869"/>
            <a:ext cx="2115000" cy="5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subTitle" idx="13"/>
          </p:nvPr>
        </p:nvSpPr>
        <p:spPr>
          <a:xfrm>
            <a:off x="3204825" y="3319169"/>
            <a:ext cx="2115000" cy="450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5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subTitle" idx="14"/>
          </p:nvPr>
        </p:nvSpPr>
        <p:spPr>
          <a:xfrm>
            <a:off x="5694525" y="3664869"/>
            <a:ext cx="2115000" cy="5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subTitle" idx="15"/>
          </p:nvPr>
        </p:nvSpPr>
        <p:spPr>
          <a:xfrm>
            <a:off x="5694525" y="3319169"/>
            <a:ext cx="2115000" cy="450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5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CUSTOM_4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1"/>
          <p:cNvPicPr preferRelativeResize="0"/>
          <p:nvPr/>
        </p:nvPicPr>
        <p:blipFill rotWithShape="1">
          <a:blip r:embed="rId2">
            <a:alphaModFix amt="80000"/>
          </a:blip>
          <a:srcRect l="12265" b="12265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1"/>
          <p:cNvPicPr preferRelativeResize="0"/>
          <p:nvPr/>
        </p:nvPicPr>
        <p:blipFill rotWithShape="1">
          <a:blip r:embed="rId3">
            <a:alphaModFix/>
          </a:blip>
          <a:srcRect l="22940" t="44805" r="24224" b="26157"/>
          <a:stretch/>
        </p:blipFill>
        <p:spPr>
          <a:xfrm rot="-9870444">
            <a:off x="-68576" y="3792861"/>
            <a:ext cx="8095474" cy="2502928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1"/>
          <p:cNvSpPr>
            <a:spLocks noGrp="1"/>
          </p:cNvSpPr>
          <p:nvPr>
            <p:ph type="pic" idx="2"/>
          </p:nvPr>
        </p:nvSpPr>
        <p:spPr>
          <a:xfrm flipH="1">
            <a:off x="-497825" y="0"/>
            <a:ext cx="4394100" cy="5143500"/>
          </a:xfrm>
          <a:prstGeom prst="parallelogram">
            <a:avLst>
              <a:gd name="adj" fmla="val 10634"/>
            </a:avLst>
          </a:prstGeom>
          <a:noFill/>
          <a:ln>
            <a:noFill/>
          </a:ln>
        </p:spPr>
      </p:sp>
      <p:sp>
        <p:nvSpPr>
          <p:cNvPr id="143" name="Google Shape;143;p21"/>
          <p:cNvSpPr txBox="1">
            <a:spLocks noGrp="1"/>
          </p:cNvSpPr>
          <p:nvPr>
            <p:ph type="title" hasCustomPrompt="1"/>
          </p:nvPr>
        </p:nvSpPr>
        <p:spPr>
          <a:xfrm>
            <a:off x="4784500" y="1877323"/>
            <a:ext cx="3644400" cy="97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44" name="Google Shape;144;p21"/>
          <p:cNvSpPr txBox="1">
            <a:spLocks noGrp="1"/>
          </p:cNvSpPr>
          <p:nvPr>
            <p:ph type="subTitle" idx="1"/>
          </p:nvPr>
        </p:nvSpPr>
        <p:spPr>
          <a:xfrm>
            <a:off x="4784500" y="2750775"/>
            <a:ext cx="3644400" cy="5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4"/>
          <p:cNvPicPr preferRelativeResize="0"/>
          <p:nvPr/>
        </p:nvPicPr>
        <p:blipFill rotWithShape="1">
          <a:blip r:embed="rId2">
            <a:alphaModFix amt="80000"/>
          </a:blip>
          <a:srcRect l="14984" t="15015" r="14991" b="15015"/>
          <a:stretch/>
        </p:blipFill>
        <p:spPr>
          <a:xfrm rot="10800000" flipH="1">
            <a:off x="-3600" y="0"/>
            <a:ext cx="91512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 rotWithShape="1">
          <a:blip r:embed="rId2">
            <a:alphaModFix amt="80000"/>
          </a:blip>
          <a:srcRect l="18998" t="6461" r="18998" b="31584"/>
          <a:stretch/>
        </p:blipFill>
        <p:spPr>
          <a:xfrm flipH="1">
            <a:off x="-3600" y="0"/>
            <a:ext cx="91512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5"/>
          <p:cNvPicPr preferRelativeResize="0"/>
          <p:nvPr/>
        </p:nvPicPr>
        <p:blipFill rotWithShape="1">
          <a:blip r:embed="rId3">
            <a:alphaModFix/>
          </a:blip>
          <a:srcRect l="11273" t="25787" r="65741" b="52408"/>
          <a:stretch/>
        </p:blipFill>
        <p:spPr>
          <a:xfrm rot="-6299990" flipH="1">
            <a:off x="6884179" y="604342"/>
            <a:ext cx="3521992" cy="1879443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>
            <a:spLocks noGrp="1"/>
          </p:cNvSpPr>
          <p:nvPr>
            <p:ph type="ctrTitle"/>
          </p:nvPr>
        </p:nvSpPr>
        <p:spPr>
          <a:xfrm>
            <a:off x="715125" y="535000"/>
            <a:ext cx="7713900" cy="6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500"/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1"/>
          </p:nvPr>
        </p:nvSpPr>
        <p:spPr>
          <a:xfrm>
            <a:off x="715125" y="3248125"/>
            <a:ext cx="2792100" cy="128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2"/>
          </p:nvPr>
        </p:nvSpPr>
        <p:spPr>
          <a:xfrm>
            <a:off x="715125" y="2902425"/>
            <a:ext cx="2792100" cy="450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5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3"/>
          </p:nvPr>
        </p:nvSpPr>
        <p:spPr>
          <a:xfrm>
            <a:off x="4571999" y="3248125"/>
            <a:ext cx="2792100" cy="128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4"/>
          </p:nvPr>
        </p:nvSpPr>
        <p:spPr>
          <a:xfrm>
            <a:off x="4571998" y="2902425"/>
            <a:ext cx="2792100" cy="450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5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7"/>
          <p:cNvPicPr preferRelativeResize="0"/>
          <p:nvPr/>
        </p:nvPicPr>
        <p:blipFill rotWithShape="1">
          <a:blip r:embed="rId2">
            <a:alphaModFix amt="80000"/>
          </a:blip>
          <a:srcRect l="12265" b="12265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7"/>
          <p:cNvPicPr preferRelativeResize="0"/>
          <p:nvPr/>
        </p:nvPicPr>
        <p:blipFill rotWithShape="1">
          <a:blip r:embed="rId3">
            <a:alphaModFix/>
          </a:blip>
          <a:srcRect l="22940" t="44805" r="24224" b="26157"/>
          <a:stretch/>
        </p:blipFill>
        <p:spPr>
          <a:xfrm rot="929556">
            <a:off x="1571102" y="-1788639"/>
            <a:ext cx="8095474" cy="2502928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7"/>
          <p:cNvSpPr txBox="1">
            <a:spLocks noGrp="1"/>
          </p:cNvSpPr>
          <p:nvPr>
            <p:ph type="ctrTitle"/>
          </p:nvPr>
        </p:nvSpPr>
        <p:spPr>
          <a:xfrm>
            <a:off x="715125" y="1244175"/>
            <a:ext cx="3513000" cy="121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ubTitle" idx="1"/>
          </p:nvPr>
        </p:nvSpPr>
        <p:spPr>
          <a:xfrm>
            <a:off x="715100" y="2425732"/>
            <a:ext cx="3513000" cy="14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8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8"/>
          <p:cNvPicPr preferRelativeResize="0"/>
          <p:nvPr/>
        </p:nvPicPr>
        <p:blipFill rotWithShape="1">
          <a:blip r:embed="rId3">
            <a:alphaModFix/>
          </a:blip>
          <a:srcRect l="59518" t="35212" r="2648" b="26262"/>
          <a:stretch/>
        </p:blipFill>
        <p:spPr>
          <a:xfrm rot="4428468">
            <a:off x="5449481" y="240992"/>
            <a:ext cx="6227788" cy="3567416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8"/>
          <p:cNvSpPr txBox="1">
            <a:spLocks noGrp="1"/>
          </p:cNvSpPr>
          <p:nvPr>
            <p:ph type="ctrTitle"/>
          </p:nvPr>
        </p:nvSpPr>
        <p:spPr>
          <a:xfrm>
            <a:off x="715125" y="1528650"/>
            <a:ext cx="4608300" cy="208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9"/>
          <p:cNvPicPr preferRelativeResize="0"/>
          <p:nvPr/>
        </p:nvPicPr>
        <p:blipFill rotWithShape="1">
          <a:blip r:embed="rId2">
            <a:alphaModFix amt="80000"/>
          </a:blip>
          <a:srcRect l="12265" b="12265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9"/>
          <p:cNvPicPr preferRelativeResize="0"/>
          <p:nvPr/>
        </p:nvPicPr>
        <p:blipFill rotWithShape="1">
          <a:blip r:embed="rId3">
            <a:alphaModFix/>
          </a:blip>
          <a:srcRect l="22940" t="44805" r="24224" b="26157"/>
          <a:stretch/>
        </p:blipFill>
        <p:spPr>
          <a:xfrm rot="-9870444">
            <a:off x="-68576" y="3792861"/>
            <a:ext cx="8095474" cy="2502928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9"/>
          <p:cNvSpPr txBox="1">
            <a:spLocks noGrp="1"/>
          </p:cNvSpPr>
          <p:nvPr>
            <p:ph type="ctrTitle"/>
          </p:nvPr>
        </p:nvSpPr>
        <p:spPr>
          <a:xfrm flipH="1">
            <a:off x="4915850" y="1566200"/>
            <a:ext cx="3513000" cy="57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500"/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ubTitle" idx="1"/>
          </p:nvPr>
        </p:nvSpPr>
        <p:spPr>
          <a:xfrm flipH="1">
            <a:off x="4915900" y="2103694"/>
            <a:ext cx="3513000" cy="14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9"/>
          <p:cNvSpPr>
            <a:spLocks noGrp="1"/>
          </p:cNvSpPr>
          <p:nvPr>
            <p:ph type="pic" idx="2"/>
          </p:nvPr>
        </p:nvSpPr>
        <p:spPr>
          <a:xfrm flipH="1">
            <a:off x="-497825" y="0"/>
            <a:ext cx="4394100" cy="5143500"/>
          </a:xfrm>
          <a:prstGeom prst="parallelogram">
            <a:avLst>
              <a:gd name="adj" fmla="val 10634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ctrTitle"/>
          </p:nvPr>
        </p:nvSpPr>
        <p:spPr>
          <a:xfrm>
            <a:off x="715125" y="3921500"/>
            <a:ext cx="7713900" cy="6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1"/>
          <p:cNvPicPr preferRelativeResize="0"/>
          <p:nvPr/>
        </p:nvPicPr>
        <p:blipFill rotWithShape="1">
          <a:blip r:embed="rId2">
            <a:alphaModFix amt="80000"/>
          </a:blip>
          <a:srcRect l="12265" b="12265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1"/>
          <p:cNvPicPr preferRelativeResize="0"/>
          <p:nvPr/>
        </p:nvPicPr>
        <p:blipFill rotWithShape="1">
          <a:blip r:embed="rId3">
            <a:alphaModFix/>
          </a:blip>
          <a:srcRect l="22940" t="44805" r="24224" b="26157"/>
          <a:stretch/>
        </p:blipFill>
        <p:spPr>
          <a:xfrm rot="9870444" flipH="1">
            <a:off x="2407827" y="4175636"/>
            <a:ext cx="8095474" cy="2502928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1"/>
          <p:cNvSpPr txBox="1">
            <a:spLocks noGrp="1"/>
          </p:cNvSpPr>
          <p:nvPr>
            <p:ph type="title" hasCustomPrompt="1"/>
          </p:nvPr>
        </p:nvSpPr>
        <p:spPr>
          <a:xfrm>
            <a:off x="2093725" y="1923750"/>
            <a:ext cx="4956600" cy="112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>
            <a:spLocks noGrp="1"/>
          </p:cNvSpPr>
          <p:nvPr>
            <p:ph type="subTitle" idx="1"/>
          </p:nvPr>
        </p:nvSpPr>
        <p:spPr>
          <a:xfrm>
            <a:off x="2815500" y="2791651"/>
            <a:ext cx="35130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3"/>
          <p:cNvPicPr preferRelativeResize="0"/>
          <p:nvPr/>
        </p:nvPicPr>
        <p:blipFill rotWithShape="1">
          <a:blip r:embed="rId2">
            <a:alphaModFix amt="80000"/>
          </a:blip>
          <a:srcRect l="18998" t="6461" r="18998" b="31584"/>
          <a:stretch/>
        </p:blipFill>
        <p:spPr>
          <a:xfrm flipH="1">
            <a:off x="-3600" y="0"/>
            <a:ext cx="91512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 rotWithShape="1">
          <a:blip r:embed="rId3">
            <a:alphaModFix/>
          </a:blip>
          <a:srcRect l="11326" t="23178" r="18146" b="51846"/>
          <a:stretch/>
        </p:blipFill>
        <p:spPr>
          <a:xfrm rot="-11" flipH="1">
            <a:off x="-3600" y="3571264"/>
            <a:ext cx="9151200" cy="1822873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715125" y="535000"/>
            <a:ext cx="7713900" cy="6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500"/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1680850"/>
            <a:ext cx="598800" cy="569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1313900" y="1680847"/>
            <a:ext cx="1836900" cy="80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5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3" hasCustomPrompt="1"/>
          </p:nvPr>
        </p:nvSpPr>
        <p:spPr>
          <a:xfrm>
            <a:off x="3277950" y="1680850"/>
            <a:ext cx="598800" cy="569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4"/>
          </p:nvPr>
        </p:nvSpPr>
        <p:spPr>
          <a:xfrm>
            <a:off x="3876750" y="1680847"/>
            <a:ext cx="1836900" cy="80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5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5" hasCustomPrompt="1"/>
          </p:nvPr>
        </p:nvSpPr>
        <p:spPr>
          <a:xfrm>
            <a:off x="5840800" y="1680850"/>
            <a:ext cx="598800" cy="569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6"/>
          </p:nvPr>
        </p:nvSpPr>
        <p:spPr>
          <a:xfrm>
            <a:off x="6439600" y="1680847"/>
            <a:ext cx="1836900" cy="80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5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7" hasCustomPrompt="1"/>
          </p:nvPr>
        </p:nvSpPr>
        <p:spPr>
          <a:xfrm>
            <a:off x="715100" y="2839825"/>
            <a:ext cx="598800" cy="569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8"/>
          </p:nvPr>
        </p:nvSpPr>
        <p:spPr>
          <a:xfrm>
            <a:off x="1313900" y="2839822"/>
            <a:ext cx="1836900" cy="80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5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9" hasCustomPrompt="1"/>
          </p:nvPr>
        </p:nvSpPr>
        <p:spPr>
          <a:xfrm>
            <a:off x="3277950" y="2839825"/>
            <a:ext cx="598800" cy="569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3"/>
          </p:nvPr>
        </p:nvSpPr>
        <p:spPr>
          <a:xfrm>
            <a:off x="3876750" y="2839822"/>
            <a:ext cx="1836900" cy="80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5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14" hasCustomPrompt="1"/>
          </p:nvPr>
        </p:nvSpPr>
        <p:spPr>
          <a:xfrm>
            <a:off x="5840800" y="2839825"/>
            <a:ext cx="598800" cy="569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5"/>
          </p:nvPr>
        </p:nvSpPr>
        <p:spPr>
          <a:xfrm>
            <a:off x="6439600" y="2839822"/>
            <a:ext cx="1836900" cy="80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5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 Black"/>
              <a:buNone/>
              <a:defRPr sz="2400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anit Black"/>
              <a:buNone/>
              <a:defRPr sz="30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anit Black"/>
              <a:buNone/>
              <a:defRPr sz="30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anit Black"/>
              <a:buNone/>
              <a:defRPr sz="30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anit Black"/>
              <a:buNone/>
              <a:defRPr sz="30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anit Black"/>
              <a:buNone/>
              <a:defRPr sz="30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anit Black"/>
              <a:buNone/>
              <a:defRPr sz="30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anit Black"/>
              <a:buNone/>
              <a:defRPr sz="30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anit Black"/>
              <a:buNone/>
              <a:defRPr sz="30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anit Black"/>
              <a:buNone/>
              <a:defRPr sz="3000" i="1">
                <a:solidFill>
                  <a:schemeClr val="dk1"/>
                </a:solidFill>
                <a:latin typeface="Kanit Black"/>
                <a:ea typeface="Kanit Black"/>
                <a:cs typeface="Kanit Black"/>
                <a:sym typeface="Kanit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2" r:id="rId11"/>
    <p:sldLayoutId id="2147483664" r:id="rId12"/>
    <p:sldLayoutId id="2147483667" r:id="rId13"/>
    <p:sldLayoutId id="2147483669" r:id="rId14"/>
    <p:sldLayoutId id="2147483670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8"/>
          <p:cNvSpPr txBox="1">
            <a:spLocks noGrp="1"/>
          </p:cNvSpPr>
          <p:nvPr>
            <p:ph type="ctrTitle"/>
          </p:nvPr>
        </p:nvSpPr>
        <p:spPr>
          <a:xfrm>
            <a:off x="756092" y="-53122"/>
            <a:ext cx="5405259" cy="20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err="1"/>
              <a:t>Basketball</a:t>
            </a:r>
            <a:r>
              <a:rPr lang="id-ID" dirty="0"/>
              <a:t> Team </a:t>
            </a:r>
            <a:r>
              <a:rPr lang="id-ID" dirty="0" err="1"/>
              <a:t>Manager</a:t>
            </a:r>
            <a:endParaRPr lang="id-ID" dirty="0"/>
          </a:p>
        </p:txBody>
      </p:sp>
      <p:sp>
        <p:nvSpPr>
          <p:cNvPr id="167" name="Google Shape;167;p28"/>
          <p:cNvSpPr txBox="1">
            <a:spLocks noGrp="1"/>
          </p:cNvSpPr>
          <p:nvPr>
            <p:ph type="subTitle" idx="1"/>
          </p:nvPr>
        </p:nvSpPr>
        <p:spPr>
          <a:xfrm>
            <a:off x="927265" y="1882473"/>
            <a:ext cx="4221660" cy="5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ts val="2850"/>
              </a:lnSpc>
            </a:pPr>
            <a:r>
              <a:rPr lang="en-US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Python application based on Object-Oriented Programming (OOP) principles.</a:t>
            </a:r>
            <a:endParaRPr lang="en-US" dirty="0"/>
          </a:p>
        </p:txBody>
      </p:sp>
      <p:pic>
        <p:nvPicPr>
          <p:cNvPr id="169" name="Google Shape;169;p28"/>
          <p:cNvPicPr preferRelativeResize="0"/>
          <p:nvPr/>
        </p:nvPicPr>
        <p:blipFill rotWithShape="1">
          <a:blip r:embed="rId3">
            <a:alphaModFix/>
          </a:blip>
          <a:srcRect l="8596" t="2371" r="1386" b="2381"/>
          <a:stretch/>
        </p:blipFill>
        <p:spPr>
          <a:xfrm rot="1953822" flipH="1">
            <a:off x="2537211" y="3258023"/>
            <a:ext cx="2581227" cy="1536339"/>
          </a:xfrm>
          <a:prstGeom prst="rect">
            <a:avLst/>
          </a:prstGeom>
          <a:noFill/>
          <a:ln>
            <a:noFill/>
          </a:ln>
          <a:effectLst>
            <a:outerShdw dist="95250" dir="7200000" algn="bl" rotWithShape="0">
              <a:schemeClr val="dk1">
                <a:alpha val="37000"/>
              </a:schemeClr>
            </a:outerShdw>
          </a:effectLst>
        </p:spPr>
      </p:pic>
      <p:pic>
        <p:nvPicPr>
          <p:cNvPr id="170" name="Google Shape;170;p28"/>
          <p:cNvPicPr preferRelativeResize="0"/>
          <p:nvPr/>
        </p:nvPicPr>
        <p:blipFill rotWithShape="1">
          <a:blip r:embed="rId4">
            <a:alphaModFix/>
          </a:blip>
          <a:srcRect t="22945" b="22950"/>
          <a:stretch/>
        </p:blipFill>
        <p:spPr>
          <a:xfrm rot="-5105478">
            <a:off x="5755709" y="2021485"/>
            <a:ext cx="1145921" cy="34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8"/>
          <p:cNvPicPr preferRelativeResize="0"/>
          <p:nvPr/>
        </p:nvPicPr>
        <p:blipFill rotWithShape="1">
          <a:blip r:embed="rId5">
            <a:alphaModFix/>
          </a:blip>
          <a:srcRect l="20449" r="20449"/>
          <a:stretch/>
        </p:blipFill>
        <p:spPr>
          <a:xfrm rot="-1139092">
            <a:off x="6267258" y="-357695"/>
            <a:ext cx="1264425" cy="1203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ambar 8" descr="Sebuah gambar berisi teks, logo, mahkota, Font&#10;&#10;Konten yang dihasilkan AI mungkin salah.">
            <a:extLst>
              <a:ext uri="{FF2B5EF4-FFF2-40B4-BE49-F238E27FC236}">
                <a16:creationId xmlns:a16="http://schemas.microsoft.com/office/drawing/2014/main" id="{EEACAC01-4544-1DCD-800E-D4C94D12A8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17354" y="1443277"/>
            <a:ext cx="2029655" cy="20321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>
            <a:spLocks noGrp="1"/>
          </p:cNvSpPr>
          <p:nvPr>
            <p:ph type="ctrTitle"/>
          </p:nvPr>
        </p:nvSpPr>
        <p:spPr>
          <a:xfrm flipH="1">
            <a:off x="3787471" y="305875"/>
            <a:ext cx="3513000" cy="57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b="1" dirty="0"/>
              <a:t>BACKGROUND</a:t>
            </a:r>
            <a:endParaRPr b="1" dirty="0"/>
          </a:p>
        </p:txBody>
      </p:sp>
      <p:pic>
        <p:nvPicPr>
          <p:cNvPr id="207" name="Google Shape;207;p31"/>
          <p:cNvPicPr preferRelativeResize="0"/>
          <p:nvPr/>
        </p:nvPicPr>
        <p:blipFill rotWithShape="1">
          <a:blip r:embed="rId3">
            <a:alphaModFix/>
          </a:blip>
          <a:srcRect l="5258" r="15539"/>
          <a:stretch/>
        </p:blipFill>
        <p:spPr>
          <a:xfrm rot="-3122925" flipH="1">
            <a:off x="961118" y="975247"/>
            <a:ext cx="2598954" cy="1845725"/>
          </a:xfrm>
          <a:prstGeom prst="rect">
            <a:avLst/>
          </a:prstGeom>
          <a:noFill/>
          <a:ln>
            <a:noFill/>
          </a:ln>
          <a:effectLst>
            <a:outerShdw dist="104775" dir="7200000" algn="bl" rotWithShape="0">
              <a:schemeClr val="dk1">
                <a:alpha val="37000"/>
              </a:schemeClr>
            </a:outerShdw>
          </a:effectLst>
        </p:spPr>
      </p:pic>
      <p:pic>
        <p:nvPicPr>
          <p:cNvPr id="208" name="Google Shape;208;p31"/>
          <p:cNvPicPr preferRelativeResize="0"/>
          <p:nvPr/>
        </p:nvPicPr>
        <p:blipFill rotWithShape="1">
          <a:blip r:embed="rId4">
            <a:alphaModFix/>
          </a:blip>
          <a:srcRect t="22945" b="22950"/>
          <a:stretch/>
        </p:blipFill>
        <p:spPr>
          <a:xfrm rot="5105478" flipH="1">
            <a:off x="2772422" y="3086319"/>
            <a:ext cx="1145921" cy="34875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3"/>
          <p:cNvSpPr txBox="1">
            <a:spLocks/>
          </p:cNvSpPr>
          <p:nvPr/>
        </p:nvSpPr>
        <p:spPr>
          <a:xfrm>
            <a:off x="3787470" y="1082553"/>
            <a:ext cx="5055587" cy="128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/>
              <a:t>This application was inspired by my personal experience playing basketball, where I realized the importance of recording and managing team information in a more structured way. I often forgot players' or coaches' details during training or matches. Therefore, I developed a simple application to help record player names, positions, jersey numbers, and coach information. Using an OOP approach and a GUI interface, this app is designed to be user-friendly and efficient.</a:t>
            </a:r>
          </a:p>
        </p:txBody>
      </p:sp>
      <p:pic>
        <p:nvPicPr>
          <p:cNvPr id="6" name="Google Shape;213;p32">
            <a:extLst>
              <a:ext uri="{FF2B5EF4-FFF2-40B4-BE49-F238E27FC236}">
                <a16:creationId xmlns:a16="http://schemas.microsoft.com/office/drawing/2014/main" id="{ACF45BDB-72F8-668C-D2F2-78EC2DA613C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6784" t="6784" r="6784" b="6784"/>
          <a:stretch/>
        </p:blipFill>
        <p:spPr>
          <a:xfrm rot="2900564">
            <a:off x="-65930" y="139033"/>
            <a:ext cx="1599301" cy="899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4"/>
          <p:cNvSpPr txBox="1">
            <a:spLocks noGrp="1"/>
          </p:cNvSpPr>
          <p:nvPr>
            <p:ph type="ctrTitle"/>
          </p:nvPr>
        </p:nvSpPr>
        <p:spPr>
          <a:xfrm>
            <a:off x="715125" y="535000"/>
            <a:ext cx="7713900" cy="6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err="1"/>
              <a:t>Application</a:t>
            </a:r>
            <a:r>
              <a:rPr lang="id-ID" dirty="0"/>
              <a:t> </a:t>
            </a:r>
            <a:r>
              <a:rPr lang="id-ID" dirty="0" err="1"/>
              <a:t>Features</a:t>
            </a:r>
            <a:endParaRPr lang="id-ID" dirty="0"/>
          </a:p>
        </p:txBody>
      </p:sp>
      <p:sp>
        <p:nvSpPr>
          <p:cNvPr id="249" name="Google Shape;249;p34"/>
          <p:cNvSpPr txBox="1">
            <a:spLocks noGrp="1"/>
          </p:cNvSpPr>
          <p:nvPr>
            <p:ph type="subTitle" idx="1"/>
          </p:nvPr>
        </p:nvSpPr>
        <p:spPr>
          <a:xfrm>
            <a:off x="720000" y="3561799"/>
            <a:ext cx="2115000" cy="8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Input player name, age, jersey number, and position.</a:t>
            </a:r>
          </a:p>
        </p:txBody>
      </p:sp>
      <p:sp>
        <p:nvSpPr>
          <p:cNvPr id="250" name="Google Shape;250;p34"/>
          <p:cNvSpPr txBox="1">
            <a:spLocks noGrp="1"/>
          </p:cNvSpPr>
          <p:nvPr>
            <p:ph type="subTitle" idx="2"/>
          </p:nvPr>
        </p:nvSpPr>
        <p:spPr>
          <a:xfrm>
            <a:off x="720000" y="2857975"/>
            <a:ext cx="22944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err="1"/>
              <a:t>Add</a:t>
            </a:r>
            <a:r>
              <a:rPr lang="id-ID" dirty="0"/>
              <a:t> </a:t>
            </a:r>
            <a:r>
              <a:rPr lang="id-ID" dirty="0" err="1"/>
              <a:t>Player</a:t>
            </a:r>
            <a:r>
              <a:rPr lang="id-ID" dirty="0"/>
              <a:t> Data</a:t>
            </a:r>
          </a:p>
        </p:txBody>
      </p:sp>
      <p:sp>
        <p:nvSpPr>
          <p:cNvPr id="251" name="Google Shape;251;p34"/>
          <p:cNvSpPr txBox="1">
            <a:spLocks noGrp="1"/>
          </p:cNvSpPr>
          <p:nvPr>
            <p:ph type="subTitle" idx="3"/>
          </p:nvPr>
        </p:nvSpPr>
        <p:spPr>
          <a:xfrm>
            <a:off x="3362100" y="3561799"/>
            <a:ext cx="2115000" cy="8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Enter coach name, age, and experience level.</a:t>
            </a:r>
          </a:p>
        </p:txBody>
      </p:sp>
      <p:sp>
        <p:nvSpPr>
          <p:cNvPr id="252" name="Google Shape;252;p34"/>
          <p:cNvSpPr txBox="1">
            <a:spLocks noGrp="1"/>
          </p:cNvSpPr>
          <p:nvPr>
            <p:ph type="subTitle" idx="4"/>
          </p:nvPr>
        </p:nvSpPr>
        <p:spPr>
          <a:xfrm>
            <a:off x="3362100" y="2857975"/>
            <a:ext cx="21150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err="1"/>
              <a:t>Add</a:t>
            </a:r>
            <a:r>
              <a:rPr lang="id-ID" dirty="0"/>
              <a:t> </a:t>
            </a:r>
            <a:r>
              <a:rPr lang="id-ID" dirty="0" err="1"/>
              <a:t>Coach</a:t>
            </a:r>
            <a:r>
              <a:rPr lang="id-ID" dirty="0"/>
              <a:t> Data</a:t>
            </a:r>
          </a:p>
        </p:txBody>
      </p:sp>
      <p:sp>
        <p:nvSpPr>
          <p:cNvPr id="253" name="Google Shape;253;p34"/>
          <p:cNvSpPr txBox="1">
            <a:spLocks noGrp="1"/>
          </p:cNvSpPr>
          <p:nvPr>
            <p:ph type="subTitle" idx="5"/>
          </p:nvPr>
        </p:nvSpPr>
        <p:spPr>
          <a:xfrm>
            <a:off x="6004200" y="3561799"/>
            <a:ext cx="2115000" cy="8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Access </a:t>
            </a:r>
            <a:r>
              <a:rPr lang="id-ID" dirty="0" err="1"/>
              <a:t>full</a:t>
            </a:r>
            <a:r>
              <a:rPr lang="id-ID" dirty="0"/>
              <a:t> </a:t>
            </a:r>
            <a:r>
              <a:rPr lang="id-ID" dirty="0" err="1"/>
              <a:t>team</a:t>
            </a:r>
            <a:r>
              <a:rPr lang="id-ID" dirty="0"/>
              <a:t> </a:t>
            </a:r>
            <a:r>
              <a:rPr lang="id-ID" dirty="0" err="1"/>
              <a:t>details</a:t>
            </a:r>
            <a:r>
              <a:rPr lang="id-ID" dirty="0"/>
              <a:t> via a modern GUI.</a:t>
            </a:r>
          </a:p>
        </p:txBody>
      </p:sp>
      <p:sp>
        <p:nvSpPr>
          <p:cNvPr id="254" name="Google Shape;254;p34"/>
          <p:cNvSpPr txBox="1">
            <a:spLocks noGrp="1"/>
          </p:cNvSpPr>
          <p:nvPr>
            <p:ph type="subTitle" idx="6"/>
          </p:nvPr>
        </p:nvSpPr>
        <p:spPr>
          <a:xfrm>
            <a:off x="6004200" y="2857975"/>
            <a:ext cx="21150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View Team </a:t>
            </a:r>
            <a:r>
              <a:rPr lang="id-ID" dirty="0" err="1"/>
              <a:t>Roster</a:t>
            </a:r>
            <a:endParaRPr lang="id-ID" dirty="0"/>
          </a:p>
        </p:txBody>
      </p:sp>
      <p:sp>
        <p:nvSpPr>
          <p:cNvPr id="255" name="Google Shape;255;p34"/>
          <p:cNvSpPr/>
          <p:nvPr/>
        </p:nvSpPr>
        <p:spPr>
          <a:xfrm rot="-5400000">
            <a:off x="778562" y="1688010"/>
            <a:ext cx="1053803" cy="985925"/>
          </a:xfrm>
          <a:custGeom>
            <a:avLst/>
            <a:gdLst/>
            <a:ahLst/>
            <a:cxnLst/>
            <a:rect l="l" t="t" r="r" b="b"/>
            <a:pathLst>
              <a:path w="26628" h="29701" extrusionOk="0">
                <a:moveTo>
                  <a:pt x="14625" y="0"/>
                </a:moveTo>
                <a:cubicBezTo>
                  <a:pt x="13447" y="0"/>
                  <a:pt x="12366" y="75"/>
                  <a:pt x="11521" y="201"/>
                </a:cubicBezTo>
                <a:cubicBezTo>
                  <a:pt x="7904" y="717"/>
                  <a:pt x="4469" y="2663"/>
                  <a:pt x="2463" y="5702"/>
                </a:cubicBezTo>
                <a:cubicBezTo>
                  <a:pt x="122" y="9289"/>
                  <a:pt x="1" y="13909"/>
                  <a:pt x="1095" y="18013"/>
                </a:cubicBezTo>
                <a:cubicBezTo>
                  <a:pt x="2098" y="21690"/>
                  <a:pt x="4074" y="25216"/>
                  <a:pt x="7144" y="27435"/>
                </a:cubicBezTo>
                <a:cubicBezTo>
                  <a:pt x="9104" y="28872"/>
                  <a:pt x="11548" y="29701"/>
                  <a:pt x="13961" y="29701"/>
                </a:cubicBezTo>
                <a:cubicBezTo>
                  <a:pt x="15326" y="29701"/>
                  <a:pt x="16682" y="29435"/>
                  <a:pt x="17934" y="28864"/>
                </a:cubicBezTo>
                <a:cubicBezTo>
                  <a:pt x="20427" y="27709"/>
                  <a:pt x="22311" y="25429"/>
                  <a:pt x="23405" y="22937"/>
                </a:cubicBezTo>
                <a:cubicBezTo>
                  <a:pt x="24530" y="20414"/>
                  <a:pt x="24956" y="17648"/>
                  <a:pt x="25199" y="14912"/>
                </a:cubicBezTo>
                <a:cubicBezTo>
                  <a:pt x="25442" y="11508"/>
                  <a:pt x="26627" y="4426"/>
                  <a:pt x="23436" y="1994"/>
                </a:cubicBezTo>
                <a:cubicBezTo>
                  <a:pt x="21498" y="518"/>
                  <a:pt x="17724" y="0"/>
                  <a:pt x="14625" y="0"/>
                </a:cubicBez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4"/>
          <p:cNvSpPr/>
          <p:nvPr/>
        </p:nvSpPr>
        <p:spPr>
          <a:xfrm rot="5400000">
            <a:off x="3434350" y="1688010"/>
            <a:ext cx="1053803" cy="985925"/>
          </a:xfrm>
          <a:custGeom>
            <a:avLst/>
            <a:gdLst/>
            <a:ahLst/>
            <a:cxnLst/>
            <a:rect l="l" t="t" r="r" b="b"/>
            <a:pathLst>
              <a:path w="26628" h="29701" extrusionOk="0">
                <a:moveTo>
                  <a:pt x="14625" y="0"/>
                </a:moveTo>
                <a:cubicBezTo>
                  <a:pt x="13447" y="0"/>
                  <a:pt x="12366" y="75"/>
                  <a:pt x="11521" y="201"/>
                </a:cubicBezTo>
                <a:cubicBezTo>
                  <a:pt x="7904" y="717"/>
                  <a:pt x="4469" y="2663"/>
                  <a:pt x="2463" y="5702"/>
                </a:cubicBezTo>
                <a:cubicBezTo>
                  <a:pt x="122" y="9289"/>
                  <a:pt x="1" y="13909"/>
                  <a:pt x="1095" y="18013"/>
                </a:cubicBezTo>
                <a:cubicBezTo>
                  <a:pt x="2098" y="21690"/>
                  <a:pt x="4074" y="25216"/>
                  <a:pt x="7144" y="27435"/>
                </a:cubicBezTo>
                <a:cubicBezTo>
                  <a:pt x="9104" y="28872"/>
                  <a:pt x="11548" y="29701"/>
                  <a:pt x="13961" y="29701"/>
                </a:cubicBezTo>
                <a:cubicBezTo>
                  <a:pt x="15326" y="29701"/>
                  <a:pt x="16682" y="29435"/>
                  <a:pt x="17934" y="28864"/>
                </a:cubicBezTo>
                <a:cubicBezTo>
                  <a:pt x="20427" y="27709"/>
                  <a:pt x="22311" y="25429"/>
                  <a:pt x="23405" y="22937"/>
                </a:cubicBezTo>
                <a:cubicBezTo>
                  <a:pt x="24530" y="20414"/>
                  <a:pt x="24956" y="17648"/>
                  <a:pt x="25199" y="14912"/>
                </a:cubicBezTo>
                <a:cubicBezTo>
                  <a:pt x="25442" y="11508"/>
                  <a:pt x="26627" y="4426"/>
                  <a:pt x="23436" y="1994"/>
                </a:cubicBezTo>
                <a:cubicBezTo>
                  <a:pt x="21498" y="518"/>
                  <a:pt x="17724" y="0"/>
                  <a:pt x="14625" y="0"/>
                </a:cubicBez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4"/>
          <p:cNvSpPr/>
          <p:nvPr/>
        </p:nvSpPr>
        <p:spPr>
          <a:xfrm rot="-5400000">
            <a:off x="6034112" y="1688010"/>
            <a:ext cx="1053803" cy="985925"/>
          </a:xfrm>
          <a:custGeom>
            <a:avLst/>
            <a:gdLst/>
            <a:ahLst/>
            <a:cxnLst/>
            <a:rect l="l" t="t" r="r" b="b"/>
            <a:pathLst>
              <a:path w="26628" h="29701" extrusionOk="0">
                <a:moveTo>
                  <a:pt x="14625" y="0"/>
                </a:moveTo>
                <a:cubicBezTo>
                  <a:pt x="13447" y="0"/>
                  <a:pt x="12366" y="75"/>
                  <a:pt x="11521" y="201"/>
                </a:cubicBezTo>
                <a:cubicBezTo>
                  <a:pt x="7904" y="717"/>
                  <a:pt x="4469" y="2663"/>
                  <a:pt x="2463" y="5702"/>
                </a:cubicBezTo>
                <a:cubicBezTo>
                  <a:pt x="122" y="9289"/>
                  <a:pt x="1" y="13909"/>
                  <a:pt x="1095" y="18013"/>
                </a:cubicBezTo>
                <a:cubicBezTo>
                  <a:pt x="2098" y="21690"/>
                  <a:pt x="4074" y="25216"/>
                  <a:pt x="7144" y="27435"/>
                </a:cubicBezTo>
                <a:cubicBezTo>
                  <a:pt x="9104" y="28872"/>
                  <a:pt x="11548" y="29701"/>
                  <a:pt x="13961" y="29701"/>
                </a:cubicBezTo>
                <a:cubicBezTo>
                  <a:pt x="15326" y="29701"/>
                  <a:pt x="16682" y="29435"/>
                  <a:pt x="17934" y="28864"/>
                </a:cubicBezTo>
                <a:cubicBezTo>
                  <a:pt x="20427" y="27709"/>
                  <a:pt x="22311" y="25429"/>
                  <a:pt x="23405" y="22937"/>
                </a:cubicBezTo>
                <a:cubicBezTo>
                  <a:pt x="24530" y="20414"/>
                  <a:pt x="24956" y="17648"/>
                  <a:pt x="25199" y="14912"/>
                </a:cubicBezTo>
                <a:cubicBezTo>
                  <a:pt x="25442" y="11508"/>
                  <a:pt x="26627" y="4426"/>
                  <a:pt x="23436" y="1994"/>
                </a:cubicBezTo>
                <a:cubicBezTo>
                  <a:pt x="21498" y="518"/>
                  <a:pt x="17724" y="0"/>
                  <a:pt x="14625" y="0"/>
                </a:cubicBez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8" name="Google Shape;258;p34"/>
          <p:cNvPicPr preferRelativeResize="0"/>
          <p:nvPr/>
        </p:nvPicPr>
        <p:blipFill rotWithShape="1">
          <a:blip r:embed="rId3">
            <a:alphaModFix/>
          </a:blip>
          <a:srcRect l="6784" t="6784" r="6784" b="6784"/>
          <a:stretch/>
        </p:blipFill>
        <p:spPr>
          <a:xfrm rot="7012752" flipH="1">
            <a:off x="8082276" y="4265600"/>
            <a:ext cx="1599303" cy="8996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9" name="Google Shape;259;p34"/>
          <p:cNvGrpSpPr/>
          <p:nvPr/>
        </p:nvGrpSpPr>
        <p:grpSpPr>
          <a:xfrm>
            <a:off x="1112649" y="1950974"/>
            <a:ext cx="350034" cy="460001"/>
            <a:chOff x="6621498" y="3283353"/>
            <a:chExt cx="254237" cy="334109"/>
          </a:xfrm>
        </p:grpSpPr>
        <p:sp>
          <p:nvSpPr>
            <p:cNvPr id="260" name="Google Shape;260;p34"/>
            <p:cNvSpPr/>
            <p:nvPr/>
          </p:nvSpPr>
          <p:spPr>
            <a:xfrm>
              <a:off x="6680705" y="3422464"/>
              <a:ext cx="135791" cy="135197"/>
            </a:xfrm>
            <a:custGeom>
              <a:avLst/>
              <a:gdLst/>
              <a:ahLst/>
              <a:cxnLst/>
              <a:rect l="l" t="t" r="r" b="b"/>
              <a:pathLst>
                <a:path w="4337" h="4318" extrusionOk="0">
                  <a:moveTo>
                    <a:pt x="2160" y="1231"/>
                  </a:moveTo>
                  <a:cubicBezTo>
                    <a:pt x="2338" y="1231"/>
                    <a:pt x="2481" y="1356"/>
                    <a:pt x="2481" y="1535"/>
                  </a:cubicBezTo>
                  <a:lnTo>
                    <a:pt x="2481" y="1856"/>
                  </a:lnTo>
                  <a:lnTo>
                    <a:pt x="2784" y="1856"/>
                  </a:lnTo>
                  <a:cubicBezTo>
                    <a:pt x="2963" y="1856"/>
                    <a:pt x="3106" y="1981"/>
                    <a:pt x="3106" y="2159"/>
                  </a:cubicBezTo>
                  <a:cubicBezTo>
                    <a:pt x="3106" y="2337"/>
                    <a:pt x="2963" y="2480"/>
                    <a:pt x="2784" y="2480"/>
                  </a:cubicBezTo>
                  <a:lnTo>
                    <a:pt x="2160" y="2480"/>
                  </a:lnTo>
                  <a:cubicBezTo>
                    <a:pt x="1999" y="2480"/>
                    <a:pt x="1857" y="2337"/>
                    <a:pt x="1857" y="2159"/>
                  </a:cubicBezTo>
                  <a:lnTo>
                    <a:pt x="1857" y="1535"/>
                  </a:lnTo>
                  <a:cubicBezTo>
                    <a:pt x="1857" y="1356"/>
                    <a:pt x="1999" y="1231"/>
                    <a:pt x="2160" y="1231"/>
                  </a:cubicBezTo>
                  <a:close/>
                  <a:moveTo>
                    <a:pt x="1857" y="0"/>
                  </a:moveTo>
                  <a:cubicBezTo>
                    <a:pt x="893" y="143"/>
                    <a:pt x="144" y="892"/>
                    <a:pt x="1" y="1856"/>
                  </a:cubicBezTo>
                  <a:lnTo>
                    <a:pt x="286" y="1856"/>
                  </a:lnTo>
                  <a:cubicBezTo>
                    <a:pt x="465" y="1856"/>
                    <a:pt x="608" y="1981"/>
                    <a:pt x="608" y="2159"/>
                  </a:cubicBezTo>
                  <a:cubicBezTo>
                    <a:pt x="608" y="2337"/>
                    <a:pt x="465" y="2480"/>
                    <a:pt x="286" y="2480"/>
                  </a:cubicBezTo>
                  <a:lnTo>
                    <a:pt x="1" y="2480"/>
                  </a:lnTo>
                  <a:cubicBezTo>
                    <a:pt x="144" y="3426"/>
                    <a:pt x="893" y="4193"/>
                    <a:pt x="1857" y="4318"/>
                  </a:cubicBezTo>
                  <a:lnTo>
                    <a:pt x="1857" y="4032"/>
                  </a:lnTo>
                  <a:cubicBezTo>
                    <a:pt x="1857" y="3854"/>
                    <a:pt x="1999" y="3729"/>
                    <a:pt x="2160" y="3729"/>
                  </a:cubicBezTo>
                  <a:cubicBezTo>
                    <a:pt x="2338" y="3729"/>
                    <a:pt x="2481" y="3854"/>
                    <a:pt x="2481" y="4032"/>
                  </a:cubicBezTo>
                  <a:lnTo>
                    <a:pt x="2481" y="4318"/>
                  </a:lnTo>
                  <a:cubicBezTo>
                    <a:pt x="3427" y="4193"/>
                    <a:pt x="4194" y="3426"/>
                    <a:pt x="4337" y="2480"/>
                  </a:cubicBezTo>
                  <a:lnTo>
                    <a:pt x="4033" y="2480"/>
                  </a:lnTo>
                  <a:cubicBezTo>
                    <a:pt x="3873" y="2480"/>
                    <a:pt x="3730" y="2337"/>
                    <a:pt x="3730" y="2159"/>
                  </a:cubicBezTo>
                  <a:cubicBezTo>
                    <a:pt x="3730" y="1981"/>
                    <a:pt x="3873" y="1856"/>
                    <a:pt x="4033" y="1856"/>
                  </a:cubicBezTo>
                  <a:lnTo>
                    <a:pt x="4337" y="1856"/>
                  </a:lnTo>
                  <a:cubicBezTo>
                    <a:pt x="4194" y="892"/>
                    <a:pt x="3427" y="143"/>
                    <a:pt x="2481" y="0"/>
                  </a:cubicBezTo>
                  <a:lnTo>
                    <a:pt x="2481" y="286"/>
                  </a:lnTo>
                  <a:cubicBezTo>
                    <a:pt x="2481" y="464"/>
                    <a:pt x="2338" y="607"/>
                    <a:pt x="2160" y="607"/>
                  </a:cubicBezTo>
                  <a:cubicBezTo>
                    <a:pt x="1999" y="607"/>
                    <a:pt x="1857" y="464"/>
                    <a:pt x="1857" y="286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4"/>
            <p:cNvSpPr/>
            <p:nvPr/>
          </p:nvSpPr>
          <p:spPr>
            <a:xfrm>
              <a:off x="6621498" y="3283353"/>
              <a:ext cx="254237" cy="334109"/>
            </a:xfrm>
            <a:custGeom>
              <a:avLst/>
              <a:gdLst/>
              <a:ahLst/>
              <a:cxnLst/>
              <a:rect l="l" t="t" r="r" b="b"/>
              <a:pathLst>
                <a:path w="8120" h="10671" extrusionOk="0">
                  <a:moveTo>
                    <a:pt x="4051" y="625"/>
                  </a:moveTo>
                  <a:cubicBezTo>
                    <a:pt x="4568" y="625"/>
                    <a:pt x="4997" y="1053"/>
                    <a:pt x="4997" y="1570"/>
                  </a:cubicBezTo>
                  <a:cubicBezTo>
                    <a:pt x="4997" y="1981"/>
                    <a:pt x="4729" y="2320"/>
                    <a:pt x="4372" y="2445"/>
                  </a:cubicBezTo>
                  <a:lnTo>
                    <a:pt x="4372" y="1570"/>
                  </a:lnTo>
                  <a:cubicBezTo>
                    <a:pt x="4372" y="1392"/>
                    <a:pt x="4229" y="1249"/>
                    <a:pt x="4051" y="1249"/>
                  </a:cubicBezTo>
                  <a:cubicBezTo>
                    <a:pt x="3890" y="1249"/>
                    <a:pt x="3748" y="1392"/>
                    <a:pt x="3748" y="1570"/>
                  </a:cubicBezTo>
                  <a:lnTo>
                    <a:pt x="3748" y="2445"/>
                  </a:lnTo>
                  <a:cubicBezTo>
                    <a:pt x="3373" y="2320"/>
                    <a:pt x="3123" y="1981"/>
                    <a:pt x="3123" y="1570"/>
                  </a:cubicBezTo>
                  <a:cubicBezTo>
                    <a:pt x="3123" y="1053"/>
                    <a:pt x="3533" y="625"/>
                    <a:pt x="4051" y="625"/>
                  </a:cubicBezTo>
                  <a:close/>
                  <a:moveTo>
                    <a:pt x="4051" y="3801"/>
                  </a:moveTo>
                  <a:cubicBezTo>
                    <a:pt x="5603" y="3801"/>
                    <a:pt x="6870" y="5050"/>
                    <a:pt x="6870" y="6602"/>
                  </a:cubicBezTo>
                  <a:cubicBezTo>
                    <a:pt x="6870" y="8154"/>
                    <a:pt x="5603" y="9421"/>
                    <a:pt x="4051" y="9421"/>
                  </a:cubicBezTo>
                  <a:cubicBezTo>
                    <a:pt x="2516" y="9421"/>
                    <a:pt x="1250" y="8154"/>
                    <a:pt x="1250" y="6602"/>
                  </a:cubicBezTo>
                  <a:cubicBezTo>
                    <a:pt x="1250" y="5050"/>
                    <a:pt x="2516" y="3801"/>
                    <a:pt x="4051" y="3801"/>
                  </a:cubicBezTo>
                  <a:close/>
                  <a:moveTo>
                    <a:pt x="4051" y="0"/>
                  </a:moveTo>
                  <a:cubicBezTo>
                    <a:pt x="3194" y="0"/>
                    <a:pt x="2499" y="714"/>
                    <a:pt x="2499" y="1570"/>
                  </a:cubicBezTo>
                  <a:cubicBezTo>
                    <a:pt x="2499" y="2016"/>
                    <a:pt x="2677" y="2409"/>
                    <a:pt x="2980" y="2694"/>
                  </a:cubicBezTo>
                  <a:cubicBezTo>
                    <a:pt x="2392" y="2855"/>
                    <a:pt x="1856" y="3141"/>
                    <a:pt x="1410" y="3533"/>
                  </a:cubicBezTo>
                  <a:lnTo>
                    <a:pt x="1160" y="3265"/>
                  </a:lnTo>
                  <a:cubicBezTo>
                    <a:pt x="1105" y="3201"/>
                    <a:pt x="1025" y="3169"/>
                    <a:pt x="944" y="3169"/>
                  </a:cubicBezTo>
                  <a:cubicBezTo>
                    <a:pt x="869" y="3169"/>
                    <a:pt x="792" y="3196"/>
                    <a:pt x="732" y="3248"/>
                  </a:cubicBezTo>
                  <a:cubicBezTo>
                    <a:pt x="589" y="3373"/>
                    <a:pt x="589" y="3569"/>
                    <a:pt x="696" y="3694"/>
                  </a:cubicBezTo>
                  <a:lnTo>
                    <a:pt x="964" y="3979"/>
                  </a:lnTo>
                  <a:cubicBezTo>
                    <a:pt x="357" y="4693"/>
                    <a:pt x="1" y="5603"/>
                    <a:pt x="1" y="6602"/>
                  </a:cubicBezTo>
                  <a:cubicBezTo>
                    <a:pt x="1" y="8850"/>
                    <a:pt x="1821" y="10670"/>
                    <a:pt x="4051" y="10670"/>
                  </a:cubicBezTo>
                  <a:cubicBezTo>
                    <a:pt x="6299" y="10670"/>
                    <a:pt x="8119" y="8850"/>
                    <a:pt x="8119" y="6602"/>
                  </a:cubicBezTo>
                  <a:cubicBezTo>
                    <a:pt x="8119" y="5603"/>
                    <a:pt x="7744" y="4693"/>
                    <a:pt x="7156" y="3979"/>
                  </a:cubicBezTo>
                  <a:lnTo>
                    <a:pt x="7405" y="3694"/>
                  </a:lnTo>
                  <a:cubicBezTo>
                    <a:pt x="7530" y="3569"/>
                    <a:pt x="7512" y="3373"/>
                    <a:pt x="7387" y="3248"/>
                  </a:cubicBezTo>
                  <a:cubicBezTo>
                    <a:pt x="7327" y="3196"/>
                    <a:pt x="7251" y="3169"/>
                    <a:pt x="7174" y="3169"/>
                  </a:cubicBezTo>
                  <a:cubicBezTo>
                    <a:pt x="7090" y="3169"/>
                    <a:pt x="7006" y="3201"/>
                    <a:pt x="6941" y="3265"/>
                  </a:cubicBezTo>
                  <a:lnTo>
                    <a:pt x="6709" y="3533"/>
                  </a:lnTo>
                  <a:cubicBezTo>
                    <a:pt x="6263" y="3141"/>
                    <a:pt x="5728" y="2855"/>
                    <a:pt x="5139" y="2694"/>
                  </a:cubicBezTo>
                  <a:cubicBezTo>
                    <a:pt x="5425" y="2409"/>
                    <a:pt x="5621" y="2016"/>
                    <a:pt x="5621" y="1570"/>
                  </a:cubicBezTo>
                  <a:cubicBezTo>
                    <a:pt x="5621" y="714"/>
                    <a:pt x="4925" y="0"/>
                    <a:pt x="40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" name="Google Shape;262;p34"/>
          <p:cNvGrpSpPr/>
          <p:nvPr/>
        </p:nvGrpSpPr>
        <p:grpSpPr>
          <a:xfrm>
            <a:off x="3795171" y="1951189"/>
            <a:ext cx="349991" cy="459570"/>
            <a:chOff x="1537756" y="2222226"/>
            <a:chExt cx="254206" cy="333796"/>
          </a:xfrm>
        </p:grpSpPr>
        <p:sp>
          <p:nvSpPr>
            <p:cNvPr id="263" name="Google Shape;263;p34"/>
            <p:cNvSpPr/>
            <p:nvPr/>
          </p:nvSpPr>
          <p:spPr>
            <a:xfrm>
              <a:off x="1615968" y="2222226"/>
              <a:ext cx="97781" cy="40484"/>
            </a:xfrm>
            <a:custGeom>
              <a:avLst/>
              <a:gdLst/>
              <a:ahLst/>
              <a:cxnLst/>
              <a:rect l="l" t="t" r="r" b="b"/>
              <a:pathLst>
                <a:path w="3123" h="1293" extrusionOk="0">
                  <a:moveTo>
                    <a:pt x="1564" y="1"/>
                  </a:moveTo>
                  <a:cubicBezTo>
                    <a:pt x="1389" y="1"/>
                    <a:pt x="1249" y="139"/>
                    <a:pt x="1249" y="311"/>
                  </a:cubicBezTo>
                  <a:cubicBezTo>
                    <a:pt x="1249" y="490"/>
                    <a:pt x="1107" y="615"/>
                    <a:pt x="946" y="615"/>
                  </a:cubicBezTo>
                  <a:lnTo>
                    <a:pt x="1" y="615"/>
                  </a:lnTo>
                  <a:lnTo>
                    <a:pt x="1" y="1293"/>
                  </a:lnTo>
                  <a:lnTo>
                    <a:pt x="3123" y="1293"/>
                  </a:lnTo>
                  <a:lnTo>
                    <a:pt x="3123" y="615"/>
                  </a:lnTo>
                  <a:lnTo>
                    <a:pt x="2177" y="615"/>
                  </a:lnTo>
                  <a:cubicBezTo>
                    <a:pt x="2017" y="615"/>
                    <a:pt x="1874" y="490"/>
                    <a:pt x="1874" y="311"/>
                  </a:cubicBezTo>
                  <a:cubicBezTo>
                    <a:pt x="1874" y="187"/>
                    <a:pt x="1803" y="79"/>
                    <a:pt x="1696" y="26"/>
                  </a:cubicBezTo>
                  <a:cubicBezTo>
                    <a:pt x="1651" y="9"/>
                    <a:pt x="1607" y="1"/>
                    <a:pt x="15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4"/>
            <p:cNvSpPr/>
            <p:nvPr/>
          </p:nvSpPr>
          <p:spPr>
            <a:xfrm>
              <a:off x="1537756" y="2241451"/>
              <a:ext cx="254206" cy="314572"/>
            </a:xfrm>
            <a:custGeom>
              <a:avLst/>
              <a:gdLst/>
              <a:ahLst/>
              <a:cxnLst/>
              <a:rect l="l" t="t" r="r" b="b"/>
              <a:pathLst>
                <a:path w="8119" h="10047" extrusionOk="0">
                  <a:moveTo>
                    <a:pt x="3435" y="2548"/>
                  </a:moveTo>
                  <a:cubicBezTo>
                    <a:pt x="3516" y="2548"/>
                    <a:pt x="3596" y="2579"/>
                    <a:pt x="3658" y="2641"/>
                  </a:cubicBezTo>
                  <a:cubicBezTo>
                    <a:pt x="3783" y="2766"/>
                    <a:pt x="3783" y="2963"/>
                    <a:pt x="3658" y="3088"/>
                  </a:cubicBezTo>
                  <a:lnTo>
                    <a:pt x="3248" y="3498"/>
                  </a:lnTo>
                  <a:lnTo>
                    <a:pt x="3658" y="3890"/>
                  </a:lnTo>
                  <a:cubicBezTo>
                    <a:pt x="3783" y="4015"/>
                    <a:pt x="3783" y="4212"/>
                    <a:pt x="3658" y="4337"/>
                  </a:cubicBezTo>
                  <a:cubicBezTo>
                    <a:pt x="3596" y="4399"/>
                    <a:pt x="3516" y="4430"/>
                    <a:pt x="3435" y="4430"/>
                  </a:cubicBezTo>
                  <a:cubicBezTo>
                    <a:pt x="3355" y="4430"/>
                    <a:pt x="3275" y="4399"/>
                    <a:pt x="3212" y="4337"/>
                  </a:cubicBezTo>
                  <a:lnTo>
                    <a:pt x="2802" y="3926"/>
                  </a:lnTo>
                  <a:lnTo>
                    <a:pt x="2409" y="4337"/>
                  </a:lnTo>
                  <a:cubicBezTo>
                    <a:pt x="2347" y="4399"/>
                    <a:pt x="2267" y="4430"/>
                    <a:pt x="2186" y="4430"/>
                  </a:cubicBezTo>
                  <a:cubicBezTo>
                    <a:pt x="2106" y="4430"/>
                    <a:pt x="2026" y="4399"/>
                    <a:pt x="1963" y="4337"/>
                  </a:cubicBezTo>
                  <a:cubicBezTo>
                    <a:pt x="1838" y="4212"/>
                    <a:pt x="1838" y="4015"/>
                    <a:pt x="1963" y="3890"/>
                  </a:cubicBezTo>
                  <a:lnTo>
                    <a:pt x="2374" y="3498"/>
                  </a:lnTo>
                  <a:lnTo>
                    <a:pt x="1963" y="3088"/>
                  </a:lnTo>
                  <a:cubicBezTo>
                    <a:pt x="1838" y="2963"/>
                    <a:pt x="1838" y="2766"/>
                    <a:pt x="1963" y="2641"/>
                  </a:cubicBezTo>
                  <a:cubicBezTo>
                    <a:pt x="2026" y="2579"/>
                    <a:pt x="2106" y="2548"/>
                    <a:pt x="2186" y="2548"/>
                  </a:cubicBezTo>
                  <a:cubicBezTo>
                    <a:pt x="2267" y="2548"/>
                    <a:pt x="2347" y="2579"/>
                    <a:pt x="2409" y="2641"/>
                  </a:cubicBezTo>
                  <a:lnTo>
                    <a:pt x="2802" y="3052"/>
                  </a:lnTo>
                  <a:lnTo>
                    <a:pt x="3212" y="2641"/>
                  </a:lnTo>
                  <a:cubicBezTo>
                    <a:pt x="3275" y="2579"/>
                    <a:pt x="3355" y="2548"/>
                    <a:pt x="3435" y="2548"/>
                  </a:cubicBezTo>
                  <a:close/>
                  <a:moveTo>
                    <a:pt x="2177" y="5675"/>
                  </a:moveTo>
                  <a:cubicBezTo>
                    <a:pt x="2017" y="5675"/>
                    <a:pt x="1874" y="5817"/>
                    <a:pt x="1874" y="5996"/>
                  </a:cubicBezTo>
                  <a:cubicBezTo>
                    <a:pt x="1874" y="6156"/>
                    <a:pt x="2017" y="6299"/>
                    <a:pt x="2177" y="6299"/>
                  </a:cubicBezTo>
                  <a:cubicBezTo>
                    <a:pt x="2356" y="6299"/>
                    <a:pt x="2499" y="6156"/>
                    <a:pt x="2499" y="5996"/>
                  </a:cubicBezTo>
                  <a:cubicBezTo>
                    <a:pt x="2499" y="5817"/>
                    <a:pt x="2356" y="5675"/>
                    <a:pt x="2177" y="5675"/>
                  </a:cubicBezTo>
                  <a:close/>
                  <a:moveTo>
                    <a:pt x="5924" y="2554"/>
                  </a:moveTo>
                  <a:cubicBezTo>
                    <a:pt x="6007" y="2554"/>
                    <a:pt x="6091" y="2586"/>
                    <a:pt x="6156" y="2641"/>
                  </a:cubicBezTo>
                  <a:lnTo>
                    <a:pt x="6781" y="3266"/>
                  </a:lnTo>
                  <a:cubicBezTo>
                    <a:pt x="6888" y="3391"/>
                    <a:pt x="6888" y="3587"/>
                    <a:pt x="6781" y="3712"/>
                  </a:cubicBezTo>
                  <a:cubicBezTo>
                    <a:pt x="6718" y="3774"/>
                    <a:pt x="6638" y="3806"/>
                    <a:pt x="6558" y="3806"/>
                  </a:cubicBezTo>
                  <a:cubicBezTo>
                    <a:pt x="6477" y="3806"/>
                    <a:pt x="6397" y="3774"/>
                    <a:pt x="6335" y="3712"/>
                  </a:cubicBezTo>
                  <a:lnTo>
                    <a:pt x="6245" y="3623"/>
                  </a:lnTo>
                  <a:lnTo>
                    <a:pt x="6245" y="4122"/>
                  </a:lnTo>
                  <a:cubicBezTo>
                    <a:pt x="6245" y="5318"/>
                    <a:pt x="5264" y="6299"/>
                    <a:pt x="4069" y="6299"/>
                  </a:cubicBezTo>
                  <a:cubicBezTo>
                    <a:pt x="3908" y="6299"/>
                    <a:pt x="3765" y="6174"/>
                    <a:pt x="3747" y="6014"/>
                  </a:cubicBezTo>
                  <a:cubicBezTo>
                    <a:pt x="3730" y="5835"/>
                    <a:pt x="3872" y="5675"/>
                    <a:pt x="4051" y="5675"/>
                  </a:cubicBezTo>
                  <a:cubicBezTo>
                    <a:pt x="4925" y="5675"/>
                    <a:pt x="5621" y="4979"/>
                    <a:pt x="5621" y="4122"/>
                  </a:cubicBezTo>
                  <a:lnTo>
                    <a:pt x="5621" y="3623"/>
                  </a:lnTo>
                  <a:lnTo>
                    <a:pt x="5532" y="3712"/>
                  </a:lnTo>
                  <a:cubicBezTo>
                    <a:pt x="5469" y="3774"/>
                    <a:pt x="5389" y="3806"/>
                    <a:pt x="5309" y="3806"/>
                  </a:cubicBezTo>
                  <a:cubicBezTo>
                    <a:pt x="5228" y="3806"/>
                    <a:pt x="5148" y="3774"/>
                    <a:pt x="5086" y="3712"/>
                  </a:cubicBezTo>
                  <a:cubicBezTo>
                    <a:pt x="4961" y="3587"/>
                    <a:pt x="4961" y="3391"/>
                    <a:pt x="5086" y="3266"/>
                  </a:cubicBezTo>
                  <a:lnTo>
                    <a:pt x="5710" y="2641"/>
                  </a:lnTo>
                  <a:cubicBezTo>
                    <a:pt x="5770" y="2581"/>
                    <a:pt x="5847" y="2554"/>
                    <a:pt x="5924" y="2554"/>
                  </a:cubicBezTo>
                  <a:close/>
                  <a:moveTo>
                    <a:pt x="2177" y="5050"/>
                  </a:moveTo>
                  <a:cubicBezTo>
                    <a:pt x="2695" y="5050"/>
                    <a:pt x="3123" y="5478"/>
                    <a:pt x="3123" y="5996"/>
                  </a:cubicBezTo>
                  <a:cubicBezTo>
                    <a:pt x="3123" y="6513"/>
                    <a:pt x="2695" y="6924"/>
                    <a:pt x="2177" y="6924"/>
                  </a:cubicBezTo>
                  <a:cubicBezTo>
                    <a:pt x="1660" y="6924"/>
                    <a:pt x="1250" y="6513"/>
                    <a:pt x="1250" y="5996"/>
                  </a:cubicBezTo>
                  <a:cubicBezTo>
                    <a:pt x="1250" y="5478"/>
                    <a:pt x="1660" y="5050"/>
                    <a:pt x="2177" y="5050"/>
                  </a:cubicBezTo>
                  <a:close/>
                  <a:moveTo>
                    <a:pt x="5933" y="6919"/>
                  </a:moveTo>
                  <a:cubicBezTo>
                    <a:pt x="6014" y="6919"/>
                    <a:pt x="6094" y="6950"/>
                    <a:pt x="6156" y="7013"/>
                  </a:cubicBezTo>
                  <a:cubicBezTo>
                    <a:pt x="6263" y="7138"/>
                    <a:pt x="6263" y="7334"/>
                    <a:pt x="6156" y="7459"/>
                  </a:cubicBezTo>
                  <a:lnTo>
                    <a:pt x="5746" y="7869"/>
                  </a:lnTo>
                  <a:lnTo>
                    <a:pt x="6156" y="8262"/>
                  </a:lnTo>
                  <a:cubicBezTo>
                    <a:pt x="6263" y="8387"/>
                    <a:pt x="6263" y="8583"/>
                    <a:pt x="6156" y="8708"/>
                  </a:cubicBezTo>
                  <a:cubicBezTo>
                    <a:pt x="6094" y="8770"/>
                    <a:pt x="6014" y="8802"/>
                    <a:pt x="5933" y="8802"/>
                  </a:cubicBezTo>
                  <a:cubicBezTo>
                    <a:pt x="5853" y="8802"/>
                    <a:pt x="5773" y="8770"/>
                    <a:pt x="5710" y="8708"/>
                  </a:cubicBezTo>
                  <a:lnTo>
                    <a:pt x="5300" y="8298"/>
                  </a:lnTo>
                  <a:lnTo>
                    <a:pt x="4907" y="8708"/>
                  </a:lnTo>
                  <a:cubicBezTo>
                    <a:pt x="4845" y="8770"/>
                    <a:pt x="4765" y="8802"/>
                    <a:pt x="4684" y="8802"/>
                  </a:cubicBezTo>
                  <a:cubicBezTo>
                    <a:pt x="4604" y="8802"/>
                    <a:pt x="4524" y="8770"/>
                    <a:pt x="4461" y="8708"/>
                  </a:cubicBezTo>
                  <a:cubicBezTo>
                    <a:pt x="4336" y="8583"/>
                    <a:pt x="4336" y="8387"/>
                    <a:pt x="4461" y="8262"/>
                  </a:cubicBezTo>
                  <a:lnTo>
                    <a:pt x="4872" y="7869"/>
                  </a:lnTo>
                  <a:lnTo>
                    <a:pt x="4461" y="7459"/>
                  </a:lnTo>
                  <a:cubicBezTo>
                    <a:pt x="4336" y="7334"/>
                    <a:pt x="4336" y="7138"/>
                    <a:pt x="4461" y="7013"/>
                  </a:cubicBezTo>
                  <a:cubicBezTo>
                    <a:pt x="4524" y="6950"/>
                    <a:pt x="4604" y="6919"/>
                    <a:pt x="4684" y="6919"/>
                  </a:cubicBezTo>
                  <a:cubicBezTo>
                    <a:pt x="4765" y="6919"/>
                    <a:pt x="4845" y="6950"/>
                    <a:pt x="4907" y="7013"/>
                  </a:cubicBezTo>
                  <a:lnTo>
                    <a:pt x="5300" y="7423"/>
                  </a:lnTo>
                  <a:lnTo>
                    <a:pt x="5710" y="7013"/>
                  </a:lnTo>
                  <a:cubicBezTo>
                    <a:pt x="5773" y="6950"/>
                    <a:pt x="5853" y="6919"/>
                    <a:pt x="5933" y="6919"/>
                  </a:cubicBezTo>
                  <a:close/>
                  <a:moveTo>
                    <a:pt x="304" y="1"/>
                  </a:moveTo>
                  <a:cubicBezTo>
                    <a:pt x="143" y="1"/>
                    <a:pt x="1" y="143"/>
                    <a:pt x="1" y="322"/>
                  </a:cubicBezTo>
                  <a:lnTo>
                    <a:pt x="1" y="9725"/>
                  </a:lnTo>
                  <a:cubicBezTo>
                    <a:pt x="1" y="9903"/>
                    <a:pt x="143" y="10046"/>
                    <a:pt x="304" y="10046"/>
                  </a:cubicBezTo>
                  <a:lnTo>
                    <a:pt x="7798" y="10046"/>
                  </a:lnTo>
                  <a:cubicBezTo>
                    <a:pt x="7976" y="10046"/>
                    <a:pt x="8119" y="9903"/>
                    <a:pt x="8119" y="9725"/>
                  </a:cubicBezTo>
                  <a:lnTo>
                    <a:pt x="8119" y="322"/>
                  </a:lnTo>
                  <a:cubicBezTo>
                    <a:pt x="8119" y="143"/>
                    <a:pt x="7976" y="1"/>
                    <a:pt x="7798" y="1"/>
                  </a:cubicBezTo>
                  <a:lnTo>
                    <a:pt x="6245" y="1"/>
                  </a:lnTo>
                  <a:lnTo>
                    <a:pt x="6245" y="982"/>
                  </a:lnTo>
                  <a:cubicBezTo>
                    <a:pt x="6245" y="1161"/>
                    <a:pt x="6103" y="1303"/>
                    <a:pt x="5924" y="1303"/>
                  </a:cubicBezTo>
                  <a:lnTo>
                    <a:pt x="2177" y="1303"/>
                  </a:lnTo>
                  <a:cubicBezTo>
                    <a:pt x="2017" y="1303"/>
                    <a:pt x="1874" y="1161"/>
                    <a:pt x="1874" y="982"/>
                  </a:cubicBezTo>
                  <a:lnTo>
                    <a:pt x="18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" name="Google Shape;265;p34"/>
          <p:cNvGrpSpPr/>
          <p:nvPr/>
        </p:nvGrpSpPr>
        <p:grpSpPr>
          <a:xfrm>
            <a:off x="6322507" y="1951256"/>
            <a:ext cx="459225" cy="459441"/>
            <a:chOff x="771851" y="2222320"/>
            <a:chExt cx="333545" cy="333702"/>
          </a:xfrm>
        </p:grpSpPr>
        <p:sp>
          <p:nvSpPr>
            <p:cNvPr id="266" name="Google Shape;266;p34"/>
            <p:cNvSpPr/>
            <p:nvPr/>
          </p:nvSpPr>
          <p:spPr>
            <a:xfrm>
              <a:off x="771851" y="2222320"/>
              <a:ext cx="333545" cy="333702"/>
            </a:xfrm>
            <a:custGeom>
              <a:avLst/>
              <a:gdLst/>
              <a:ahLst/>
              <a:cxnLst/>
              <a:rect l="l" t="t" r="r" b="b"/>
              <a:pathLst>
                <a:path w="10653" h="10658" extrusionOk="0">
                  <a:moveTo>
                    <a:pt x="3453" y="1910"/>
                  </a:moveTo>
                  <a:cubicBezTo>
                    <a:pt x="3533" y="1910"/>
                    <a:pt x="3613" y="1941"/>
                    <a:pt x="3676" y="2003"/>
                  </a:cubicBezTo>
                  <a:cubicBezTo>
                    <a:pt x="3801" y="2128"/>
                    <a:pt x="3801" y="2325"/>
                    <a:pt x="3676" y="2450"/>
                  </a:cubicBezTo>
                  <a:lnTo>
                    <a:pt x="3265" y="2860"/>
                  </a:lnTo>
                  <a:lnTo>
                    <a:pt x="3676" y="3252"/>
                  </a:lnTo>
                  <a:cubicBezTo>
                    <a:pt x="3801" y="3377"/>
                    <a:pt x="3801" y="3574"/>
                    <a:pt x="3676" y="3699"/>
                  </a:cubicBezTo>
                  <a:cubicBezTo>
                    <a:pt x="3613" y="3761"/>
                    <a:pt x="3533" y="3792"/>
                    <a:pt x="3453" y="3792"/>
                  </a:cubicBezTo>
                  <a:cubicBezTo>
                    <a:pt x="3373" y="3792"/>
                    <a:pt x="3292" y="3761"/>
                    <a:pt x="3230" y="3699"/>
                  </a:cubicBezTo>
                  <a:lnTo>
                    <a:pt x="2819" y="3288"/>
                  </a:lnTo>
                  <a:lnTo>
                    <a:pt x="2427" y="3699"/>
                  </a:lnTo>
                  <a:cubicBezTo>
                    <a:pt x="2364" y="3761"/>
                    <a:pt x="2284" y="3792"/>
                    <a:pt x="2204" y="3792"/>
                  </a:cubicBezTo>
                  <a:cubicBezTo>
                    <a:pt x="2124" y="3792"/>
                    <a:pt x="2043" y="3761"/>
                    <a:pt x="1981" y="3699"/>
                  </a:cubicBezTo>
                  <a:cubicBezTo>
                    <a:pt x="1856" y="3574"/>
                    <a:pt x="1856" y="3377"/>
                    <a:pt x="1981" y="3252"/>
                  </a:cubicBezTo>
                  <a:lnTo>
                    <a:pt x="2391" y="2860"/>
                  </a:lnTo>
                  <a:lnTo>
                    <a:pt x="1981" y="2450"/>
                  </a:lnTo>
                  <a:cubicBezTo>
                    <a:pt x="1856" y="2325"/>
                    <a:pt x="1856" y="2128"/>
                    <a:pt x="1981" y="2003"/>
                  </a:cubicBezTo>
                  <a:cubicBezTo>
                    <a:pt x="2043" y="1941"/>
                    <a:pt x="2124" y="1910"/>
                    <a:pt x="2204" y="1910"/>
                  </a:cubicBezTo>
                  <a:cubicBezTo>
                    <a:pt x="2284" y="1910"/>
                    <a:pt x="2364" y="1941"/>
                    <a:pt x="2427" y="2003"/>
                  </a:cubicBezTo>
                  <a:lnTo>
                    <a:pt x="2819" y="2414"/>
                  </a:lnTo>
                  <a:lnTo>
                    <a:pt x="3230" y="2003"/>
                  </a:lnTo>
                  <a:cubicBezTo>
                    <a:pt x="3292" y="1941"/>
                    <a:pt x="3373" y="1910"/>
                    <a:pt x="3453" y="1910"/>
                  </a:cubicBezTo>
                  <a:close/>
                  <a:moveTo>
                    <a:pt x="6566" y="2541"/>
                  </a:moveTo>
                  <a:cubicBezTo>
                    <a:pt x="6649" y="2541"/>
                    <a:pt x="6733" y="2572"/>
                    <a:pt x="6798" y="2628"/>
                  </a:cubicBezTo>
                  <a:lnTo>
                    <a:pt x="7423" y="3252"/>
                  </a:lnTo>
                  <a:cubicBezTo>
                    <a:pt x="7530" y="3377"/>
                    <a:pt x="7530" y="3574"/>
                    <a:pt x="7423" y="3699"/>
                  </a:cubicBezTo>
                  <a:cubicBezTo>
                    <a:pt x="7360" y="3761"/>
                    <a:pt x="7280" y="3792"/>
                    <a:pt x="7200" y="3792"/>
                  </a:cubicBezTo>
                  <a:cubicBezTo>
                    <a:pt x="7119" y="3792"/>
                    <a:pt x="7039" y="3761"/>
                    <a:pt x="6977" y="3699"/>
                  </a:cubicBezTo>
                  <a:lnTo>
                    <a:pt x="6888" y="3609"/>
                  </a:lnTo>
                  <a:lnTo>
                    <a:pt x="6888" y="4109"/>
                  </a:lnTo>
                  <a:cubicBezTo>
                    <a:pt x="6888" y="5304"/>
                    <a:pt x="5906" y="6286"/>
                    <a:pt x="4711" y="6286"/>
                  </a:cubicBezTo>
                  <a:cubicBezTo>
                    <a:pt x="4550" y="6286"/>
                    <a:pt x="4407" y="6161"/>
                    <a:pt x="4390" y="6000"/>
                  </a:cubicBezTo>
                  <a:cubicBezTo>
                    <a:pt x="4372" y="5822"/>
                    <a:pt x="4514" y="5661"/>
                    <a:pt x="4693" y="5661"/>
                  </a:cubicBezTo>
                  <a:cubicBezTo>
                    <a:pt x="5567" y="5661"/>
                    <a:pt x="6263" y="4965"/>
                    <a:pt x="6263" y="4109"/>
                  </a:cubicBezTo>
                  <a:lnTo>
                    <a:pt x="6263" y="3609"/>
                  </a:lnTo>
                  <a:lnTo>
                    <a:pt x="6174" y="3699"/>
                  </a:lnTo>
                  <a:cubicBezTo>
                    <a:pt x="6111" y="3761"/>
                    <a:pt x="6031" y="3792"/>
                    <a:pt x="5951" y="3792"/>
                  </a:cubicBezTo>
                  <a:cubicBezTo>
                    <a:pt x="5870" y="3792"/>
                    <a:pt x="5790" y="3761"/>
                    <a:pt x="5728" y="3699"/>
                  </a:cubicBezTo>
                  <a:cubicBezTo>
                    <a:pt x="5603" y="3574"/>
                    <a:pt x="5603" y="3377"/>
                    <a:pt x="5728" y="3252"/>
                  </a:cubicBezTo>
                  <a:lnTo>
                    <a:pt x="6352" y="2628"/>
                  </a:lnTo>
                  <a:cubicBezTo>
                    <a:pt x="6412" y="2568"/>
                    <a:pt x="6489" y="2541"/>
                    <a:pt x="6566" y="2541"/>
                  </a:cubicBezTo>
                  <a:close/>
                  <a:moveTo>
                    <a:pt x="2819" y="5037"/>
                  </a:moveTo>
                  <a:cubicBezTo>
                    <a:pt x="3337" y="5037"/>
                    <a:pt x="3765" y="5465"/>
                    <a:pt x="3765" y="5982"/>
                  </a:cubicBezTo>
                  <a:cubicBezTo>
                    <a:pt x="3765" y="6500"/>
                    <a:pt x="3337" y="6910"/>
                    <a:pt x="2819" y="6910"/>
                  </a:cubicBezTo>
                  <a:cubicBezTo>
                    <a:pt x="2302" y="6910"/>
                    <a:pt x="1892" y="6500"/>
                    <a:pt x="1892" y="5982"/>
                  </a:cubicBezTo>
                  <a:cubicBezTo>
                    <a:pt x="1892" y="5465"/>
                    <a:pt x="2302" y="5037"/>
                    <a:pt x="2819" y="5037"/>
                  </a:cubicBezTo>
                  <a:close/>
                  <a:moveTo>
                    <a:pt x="9073" y="5032"/>
                  </a:moveTo>
                  <a:cubicBezTo>
                    <a:pt x="9154" y="5032"/>
                    <a:pt x="9234" y="5063"/>
                    <a:pt x="9296" y="5126"/>
                  </a:cubicBezTo>
                  <a:cubicBezTo>
                    <a:pt x="9403" y="5251"/>
                    <a:pt x="9403" y="5447"/>
                    <a:pt x="9296" y="5572"/>
                  </a:cubicBezTo>
                  <a:lnTo>
                    <a:pt x="8886" y="5982"/>
                  </a:lnTo>
                  <a:lnTo>
                    <a:pt x="9296" y="6375"/>
                  </a:lnTo>
                  <a:cubicBezTo>
                    <a:pt x="9403" y="6500"/>
                    <a:pt x="9403" y="6696"/>
                    <a:pt x="9296" y="6821"/>
                  </a:cubicBezTo>
                  <a:cubicBezTo>
                    <a:pt x="9234" y="6883"/>
                    <a:pt x="9154" y="6915"/>
                    <a:pt x="9073" y="6915"/>
                  </a:cubicBezTo>
                  <a:cubicBezTo>
                    <a:pt x="8993" y="6915"/>
                    <a:pt x="8913" y="6883"/>
                    <a:pt x="8850" y="6821"/>
                  </a:cubicBezTo>
                  <a:lnTo>
                    <a:pt x="8440" y="6411"/>
                  </a:lnTo>
                  <a:lnTo>
                    <a:pt x="8047" y="6821"/>
                  </a:lnTo>
                  <a:cubicBezTo>
                    <a:pt x="7985" y="6883"/>
                    <a:pt x="7905" y="6915"/>
                    <a:pt x="7824" y="6915"/>
                  </a:cubicBezTo>
                  <a:cubicBezTo>
                    <a:pt x="7744" y="6915"/>
                    <a:pt x="7664" y="6883"/>
                    <a:pt x="7601" y="6821"/>
                  </a:cubicBezTo>
                  <a:cubicBezTo>
                    <a:pt x="7476" y="6696"/>
                    <a:pt x="7476" y="6500"/>
                    <a:pt x="7601" y="6375"/>
                  </a:cubicBezTo>
                  <a:lnTo>
                    <a:pt x="8012" y="5982"/>
                  </a:lnTo>
                  <a:lnTo>
                    <a:pt x="7601" y="5572"/>
                  </a:lnTo>
                  <a:cubicBezTo>
                    <a:pt x="7476" y="5447"/>
                    <a:pt x="7476" y="5251"/>
                    <a:pt x="7601" y="5126"/>
                  </a:cubicBezTo>
                  <a:cubicBezTo>
                    <a:pt x="7664" y="5063"/>
                    <a:pt x="7744" y="5032"/>
                    <a:pt x="7824" y="5032"/>
                  </a:cubicBezTo>
                  <a:cubicBezTo>
                    <a:pt x="7905" y="5032"/>
                    <a:pt x="7985" y="5063"/>
                    <a:pt x="8047" y="5126"/>
                  </a:cubicBezTo>
                  <a:lnTo>
                    <a:pt x="8440" y="5536"/>
                  </a:lnTo>
                  <a:lnTo>
                    <a:pt x="8850" y="5126"/>
                  </a:lnTo>
                  <a:cubicBezTo>
                    <a:pt x="8913" y="5063"/>
                    <a:pt x="8993" y="5032"/>
                    <a:pt x="9073" y="5032"/>
                  </a:cubicBezTo>
                  <a:close/>
                  <a:moveTo>
                    <a:pt x="6370" y="8159"/>
                  </a:moveTo>
                  <a:lnTo>
                    <a:pt x="6691" y="8784"/>
                  </a:lnTo>
                  <a:lnTo>
                    <a:pt x="3961" y="8784"/>
                  </a:lnTo>
                  <a:lnTo>
                    <a:pt x="4265" y="8159"/>
                  </a:lnTo>
                  <a:close/>
                  <a:moveTo>
                    <a:pt x="5337" y="0"/>
                  </a:moveTo>
                  <a:cubicBezTo>
                    <a:pt x="5319" y="0"/>
                    <a:pt x="5300" y="2"/>
                    <a:pt x="5282" y="5"/>
                  </a:cubicBezTo>
                  <a:cubicBezTo>
                    <a:pt x="5121" y="23"/>
                    <a:pt x="5014" y="148"/>
                    <a:pt x="5014" y="308"/>
                  </a:cubicBezTo>
                  <a:lnTo>
                    <a:pt x="5014" y="665"/>
                  </a:lnTo>
                  <a:lnTo>
                    <a:pt x="304" y="665"/>
                  </a:lnTo>
                  <a:cubicBezTo>
                    <a:pt x="143" y="665"/>
                    <a:pt x="0" y="808"/>
                    <a:pt x="0" y="969"/>
                  </a:cubicBezTo>
                  <a:lnTo>
                    <a:pt x="0" y="7838"/>
                  </a:lnTo>
                  <a:cubicBezTo>
                    <a:pt x="0" y="8016"/>
                    <a:pt x="143" y="8159"/>
                    <a:pt x="304" y="8159"/>
                  </a:cubicBezTo>
                  <a:lnTo>
                    <a:pt x="3569" y="8159"/>
                  </a:lnTo>
                  <a:lnTo>
                    <a:pt x="2641" y="10033"/>
                  </a:lnTo>
                  <a:lnTo>
                    <a:pt x="2213" y="10033"/>
                  </a:lnTo>
                  <a:cubicBezTo>
                    <a:pt x="2052" y="10033"/>
                    <a:pt x="1909" y="10140"/>
                    <a:pt x="1892" y="10300"/>
                  </a:cubicBezTo>
                  <a:cubicBezTo>
                    <a:pt x="1874" y="10497"/>
                    <a:pt x="2016" y="10657"/>
                    <a:pt x="2195" y="10657"/>
                  </a:cubicBezTo>
                  <a:lnTo>
                    <a:pt x="2819" y="10657"/>
                  </a:lnTo>
                  <a:cubicBezTo>
                    <a:pt x="2944" y="10657"/>
                    <a:pt x="3051" y="10586"/>
                    <a:pt x="3105" y="10479"/>
                  </a:cubicBezTo>
                  <a:lnTo>
                    <a:pt x="3640" y="9408"/>
                  </a:lnTo>
                  <a:lnTo>
                    <a:pt x="6995" y="9408"/>
                  </a:lnTo>
                  <a:lnTo>
                    <a:pt x="7548" y="10479"/>
                  </a:lnTo>
                  <a:cubicBezTo>
                    <a:pt x="7601" y="10586"/>
                    <a:pt x="7708" y="10657"/>
                    <a:pt x="7815" y="10657"/>
                  </a:cubicBezTo>
                  <a:lnTo>
                    <a:pt x="8440" y="10657"/>
                  </a:lnTo>
                  <a:cubicBezTo>
                    <a:pt x="8600" y="10657"/>
                    <a:pt x="8743" y="10532"/>
                    <a:pt x="8761" y="10372"/>
                  </a:cubicBezTo>
                  <a:cubicBezTo>
                    <a:pt x="8779" y="10175"/>
                    <a:pt x="8636" y="10033"/>
                    <a:pt x="8440" y="10033"/>
                  </a:cubicBezTo>
                  <a:lnTo>
                    <a:pt x="8012" y="10033"/>
                  </a:lnTo>
                  <a:lnTo>
                    <a:pt x="7084" y="8159"/>
                  </a:lnTo>
                  <a:lnTo>
                    <a:pt x="10331" y="8159"/>
                  </a:lnTo>
                  <a:cubicBezTo>
                    <a:pt x="10510" y="8159"/>
                    <a:pt x="10652" y="8016"/>
                    <a:pt x="10652" y="7838"/>
                  </a:cubicBezTo>
                  <a:lnTo>
                    <a:pt x="10652" y="969"/>
                  </a:lnTo>
                  <a:cubicBezTo>
                    <a:pt x="10652" y="808"/>
                    <a:pt x="10510" y="665"/>
                    <a:pt x="10331" y="665"/>
                  </a:cubicBezTo>
                  <a:lnTo>
                    <a:pt x="5639" y="665"/>
                  </a:lnTo>
                  <a:lnTo>
                    <a:pt x="5639" y="308"/>
                  </a:lnTo>
                  <a:cubicBezTo>
                    <a:pt x="5639" y="147"/>
                    <a:pt x="5507" y="0"/>
                    <a:pt x="53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4"/>
            <p:cNvSpPr/>
            <p:nvPr/>
          </p:nvSpPr>
          <p:spPr>
            <a:xfrm>
              <a:off x="850627" y="2399566"/>
              <a:ext cx="19569" cy="19569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03" y="0"/>
                  </a:moveTo>
                  <a:cubicBezTo>
                    <a:pt x="143" y="0"/>
                    <a:pt x="0" y="143"/>
                    <a:pt x="0" y="321"/>
                  </a:cubicBezTo>
                  <a:cubicBezTo>
                    <a:pt x="0" y="482"/>
                    <a:pt x="143" y="625"/>
                    <a:pt x="303" y="625"/>
                  </a:cubicBezTo>
                  <a:cubicBezTo>
                    <a:pt x="482" y="625"/>
                    <a:pt x="625" y="482"/>
                    <a:pt x="625" y="321"/>
                  </a:cubicBezTo>
                  <a:cubicBezTo>
                    <a:pt x="625" y="143"/>
                    <a:pt x="482" y="0"/>
                    <a:pt x="3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ersegi Panjang: Sudut Lengkung 19">
            <a:extLst>
              <a:ext uri="{FF2B5EF4-FFF2-40B4-BE49-F238E27FC236}">
                <a16:creationId xmlns:a16="http://schemas.microsoft.com/office/drawing/2014/main" id="{4DAF4AA4-8F16-7896-B773-B5AA56F073CE}"/>
              </a:ext>
            </a:extLst>
          </p:cNvPr>
          <p:cNvSpPr/>
          <p:nvPr/>
        </p:nvSpPr>
        <p:spPr>
          <a:xfrm>
            <a:off x="714559" y="1296943"/>
            <a:ext cx="2490807" cy="89794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3" name="Google Shape;223;p33"/>
          <p:cNvSpPr txBox="1">
            <a:spLocks noGrp="1"/>
          </p:cNvSpPr>
          <p:nvPr>
            <p:ph type="ctrTitle"/>
          </p:nvPr>
        </p:nvSpPr>
        <p:spPr>
          <a:xfrm>
            <a:off x="715050" y="322467"/>
            <a:ext cx="7713900" cy="6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OOP Code </a:t>
            </a:r>
            <a:r>
              <a:rPr lang="id-ID" dirty="0" err="1"/>
              <a:t>Structure</a:t>
            </a:r>
            <a:endParaRPr lang="id-ID" dirty="0"/>
          </a:p>
        </p:txBody>
      </p:sp>
      <p:pic>
        <p:nvPicPr>
          <p:cNvPr id="226" name="Google Shape;226;p33"/>
          <p:cNvPicPr preferRelativeResize="0"/>
          <p:nvPr/>
        </p:nvPicPr>
        <p:blipFill rotWithShape="1">
          <a:blip r:embed="rId3">
            <a:alphaModFix/>
          </a:blip>
          <a:srcRect l="20449" r="20449"/>
          <a:stretch/>
        </p:blipFill>
        <p:spPr>
          <a:xfrm rot="-1670963">
            <a:off x="7159420" y="-231437"/>
            <a:ext cx="1090362" cy="10377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Subjudul 8">
            <a:extLst>
              <a:ext uri="{FF2B5EF4-FFF2-40B4-BE49-F238E27FC236}">
                <a16:creationId xmlns:a16="http://schemas.microsoft.com/office/drawing/2014/main" id="{F6B660DA-1E2E-C6B0-4DF8-D2ABF24DD5FA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 flipV="1">
            <a:off x="7162798" y="4522470"/>
            <a:ext cx="782322" cy="330675"/>
          </a:xfrm>
        </p:spPr>
        <p:txBody>
          <a:bodyPr/>
          <a:lstStyle/>
          <a:p>
            <a:r>
              <a:rPr lang="id-ID" dirty="0"/>
              <a:t>.</a:t>
            </a:r>
          </a:p>
        </p:txBody>
      </p:sp>
      <p:sp>
        <p:nvSpPr>
          <p:cNvPr id="10" name="Text 1">
            <a:extLst>
              <a:ext uri="{FF2B5EF4-FFF2-40B4-BE49-F238E27FC236}">
                <a16:creationId xmlns:a16="http://schemas.microsoft.com/office/drawing/2014/main" id="{C7BE65EB-D1F3-6EF3-1E9E-AECB644BCF2C}"/>
              </a:ext>
            </a:extLst>
          </p:cNvPr>
          <p:cNvSpPr/>
          <p:nvPr/>
        </p:nvSpPr>
        <p:spPr>
          <a:xfrm>
            <a:off x="951712" y="1534418"/>
            <a:ext cx="29676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Abstract Class: Person</a:t>
            </a:r>
            <a:endParaRPr lang="en-US" sz="1600" dirty="0"/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95B53CBA-4C6E-F250-4CBD-A19CB895A85D}"/>
              </a:ext>
            </a:extLst>
          </p:cNvPr>
          <p:cNvSpPr/>
          <p:nvPr/>
        </p:nvSpPr>
        <p:spPr>
          <a:xfrm>
            <a:off x="714559" y="2376177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Defines common attributes like name and age.</a:t>
            </a:r>
            <a:endParaRPr lang="en-US" dirty="0"/>
          </a:p>
        </p:txBody>
      </p:sp>
      <p:sp>
        <p:nvSpPr>
          <p:cNvPr id="23" name="Persegi Panjang: Sudut Lengkung 22">
            <a:extLst>
              <a:ext uri="{FF2B5EF4-FFF2-40B4-BE49-F238E27FC236}">
                <a16:creationId xmlns:a16="http://schemas.microsoft.com/office/drawing/2014/main" id="{A097FD23-203A-9F9F-9DB0-838EE9AD3708}"/>
              </a:ext>
            </a:extLst>
          </p:cNvPr>
          <p:cNvSpPr/>
          <p:nvPr/>
        </p:nvSpPr>
        <p:spPr>
          <a:xfrm>
            <a:off x="714559" y="3312492"/>
            <a:ext cx="2490807" cy="89794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4" name="Text 1">
            <a:extLst>
              <a:ext uri="{FF2B5EF4-FFF2-40B4-BE49-F238E27FC236}">
                <a16:creationId xmlns:a16="http://schemas.microsoft.com/office/drawing/2014/main" id="{05810701-C90C-CAFA-2C47-F4C1CB05527F}"/>
              </a:ext>
            </a:extLst>
          </p:cNvPr>
          <p:cNvSpPr/>
          <p:nvPr/>
        </p:nvSpPr>
        <p:spPr>
          <a:xfrm>
            <a:off x="1142212" y="3549967"/>
            <a:ext cx="29676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1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Polymorphism</a:t>
            </a:r>
            <a:endParaRPr lang="en-US" sz="1600" dirty="0"/>
          </a:p>
        </p:txBody>
      </p:sp>
      <p:sp>
        <p:nvSpPr>
          <p:cNvPr id="25" name="Text 2">
            <a:extLst>
              <a:ext uri="{FF2B5EF4-FFF2-40B4-BE49-F238E27FC236}">
                <a16:creationId xmlns:a16="http://schemas.microsoft.com/office/drawing/2014/main" id="{41978C62-3221-68DF-FE7C-D1A5DA97820B}"/>
              </a:ext>
            </a:extLst>
          </p:cNvPr>
          <p:cNvSpPr/>
          <p:nvPr/>
        </p:nvSpPr>
        <p:spPr>
          <a:xfrm>
            <a:off x="714559" y="4391726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show_info</a:t>
            </a:r>
            <a:r>
              <a:rPr lang="en-US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() method implemented uniquely </a:t>
            </a:r>
            <a:endParaRPr lang="id-ID" dirty="0">
              <a:solidFill>
                <a:srgbClr val="15213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>
              <a:lnSpc>
                <a:spcPts val="2850"/>
              </a:lnSpc>
            </a:pPr>
            <a:r>
              <a:rPr lang="en-US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 each class.</a:t>
            </a:r>
            <a:endParaRPr lang="en-US" dirty="0"/>
          </a:p>
        </p:txBody>
      </p:sp>
      <p:sp>
        <p:nvSpPr>
          <p:cNvPr id="26" name="Persegi Panjang: Sudut Lengkung 25">
            <a:extLst>
              <a:ext uri="{FF2B5EF4-FFF2-40B4-BE49-F238E27FC236}">
                <a16:creationId xmlns:a16="http://schemas.microsoft.com/office/drawing/2014/main" id="{4F23455E-A920-3D19-20D8-4829A6C28280}"/>
              </a:ext>
            </a:extLst>
          </p:cNvPr>
          <p:cNvSpPr/>
          <p:nvPr/>
        </p:nvSpPr>
        <p:spPr>
          <a:xfrm>
            <a:off x="5032559" y="1296943"/>
            <a:ext cx="2490807" cy="89794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C89BD563-C87F-331F-9310-C523ADF0D2FE}"/>
              </a:ext>
            </a:extLst>
          </p:cNvPr>
          <p:cNvSpPr/>
          <p:nvPr/>
        </p:nvSpPr>
        <p:spPr>
          <a:xfrm>
            <a:off x="5688812" y="1534418"/>
            <a:ext cx="29676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Inheritance</a:t>
            </a:r>
            <a:endParaRPr lang="en-US" sz="1600" dirty="0"/>
          </a:p>
        </p:txBody>
      </p:sp>
      <p:sp>
        <p:nvSpPr>
          <p:cNvPr id="28" name="Text 2">
            <a:extLst>
              <a:ext uri="{FF2B5EF4-FFF2-40B4-BE49-F238E27FC236}">
                <a16:creationId xmlns:a16="http://schemas.microsoft.com/office/drawing/2014/main" id="{E923F4F5-5FE6-6438-C723-C5433F3514FE}"/>
              </a:ext>
            </a:extLst>
          </p:cNvPr>
          <p:cNvSpPr/>
          <p:nvPr/>
        </p:nvSpPr>
        <p:spPr>
          <a:xfrm>
            <a:off x="5032559" y="2376177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Player and Coach classes inherit from Person.</a:t>
            </a:r>
          </a:p>
        </p:txBody>
      </p:sp>
      <p:sp>
        <p:nvSpPr>
          <p:cNvPr id="29" name="Persegi Panjang: Sudut Lengkung 28">
            <a:extLst>
              <a:ext uri="{FF2B5EF4-FFF2-40B4-BE49-F238E27FC236}">
                <a16:creationId xmlns:a16="http://schemas.microsoft.com/office/drawing/2014/main" id="{10EFF1B5-CADE-6424-B69C-A70A56B8B1C9}"/>
              </a:ext>
            </a:extLst>
          </p:cNvPr>
          <p:cNvSpPr/>
          <p:nvPr/>
        </p:nvSpPr>
        <p:spPr>
          <a:xfrm>
            <a:off x="5032559" y="3312492"/>
            <a:ext cx="2490807" cy="89794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30" name="Text 1">
            <a:extLst>
              <a:ext uri="{FF2B5EF4-FFF2-40B4-BE49-F238E27FC236}">
                <a16:creationId xmlns:a16="http://schemas.microsoft.com/office/drawing/2014/main" id="{76C34CFE-EB5E-BEF5-F3DC-81369EF3D152}"/>
              </a:ext>
            </a:extLst>
          </p:cNvPr>
          <p:cNvSpPr/>
          <p:nvPr/>
        </p:nvSpPr>
        <p:spPr>
          <a:xfrm>
            <a:off x="5697978" y="3549967"/>
            <a:ext cx="29676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1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Team Class</a:t>
            </a:r>
            <a:endParaRPr lang="en-US" sz="1600" dirty="0"/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D9BB4863-2BBF-FED9-F1DC-3684CC8B48AA}"/>
              </a:ext>
            </a:extLst>
          </p:cNvPr>
          <p:cNvSpPr/>
          <p:nvPr/>
        </p:nvSpPr>
        <p:spPr>
          <a:xfrm>
            <a:off x="5032559" y="4391726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Manages the entire list of players and the coach.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6"/>
          <p:cNvSpPr txBox="1">
            <a:spLocks noGrp="1"/>
          </p:cNvSpPr>
          <p:nvPr>
            <p:ph type="ctrTitle"/>
          </p:nvPr>
        </p:nvSpPr>
        <p:spPr>
          <a:xfrm>
            <a:off x="715125" y="753807"/>
            <a:ext cx="7713900" cy="6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Data </a:t>
            </a:r>
            <a:r>
              <a:rPr lang="id-ID" dirty="0" err="1"/>
              <a:t>Storage</a:t>
            </a:r>
            <a:endParaRPr lang="id-ID" dirty="0"/>
          </a:p>
        </p:txBody>
      </p:sp>
      <p:sp>
        <p:nvSpPr>
          <p:cNvPr id="287" name="Google Shape;287;p36"/>
          <p:cNvSpPr txBox="1">
            <a:spLocks noGrp="1"/>
          </p:cNvSpPr>
          <p:nvPr>
            <p:ph type="subTitle" idx="1"/>
          </p:nvPr>
        </p:nvSpPr>
        <p:spPr>
          <a:xfrm>
            <a:off x="715125" y="2750034"/>
            <a:ext cx="2115000" cy="5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All team data is stored in a </a:t>
            </a:r>
            <a:r>
              <a:rPr lang="en-US" dirty="0" err="1"/>
              <a:t>team.json</a:t>
            </a:r>
            <a:r>
              <a:rPr lang="en-US" dirty="0"/>
              <a:t> file.</a:t>
            </a:r>
            <a:endParaRPr lang="id-ID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d-ID" dirty="0"/>
          </a:p>
          <a:p>
            <a:pPr marL="0" indent="0"/>
            <a:r>
              <a:rPr lang="en-US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Includes team name, coach details, and player list.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88" name="Google Shape;288;p36"/>
          <p:cNvSpPr txBox="1">
            <a:spLocks noGrp="1"/>
          </p:cNvSpPr>
          <p:nvPr>
            <p:ph type="subTitle" idx="2"/>
          </p:nvPr>
        </p:nvSpPr>
        <p:spPr>
          <a:xfrm>
            <a:off x="715125" y="2750034"/>
            <a:ext cx="2115000" cy="45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JSON Format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d-ID" dirty="0"/>
          </a:p>
        </p:txBody>
      </p:sp>
      <p:sp>
        <p:nvSpPr>
          <p:cNvPr id="290" name="Google Shape;290;p36"/>
          <p:cNvSpPr txBox="1">
            <a:spLocks noGrp="1"/>
          </p:cNvSpPr>
          <p:nvPr>
            <p:ph type="subTitle" idx="4"/>
          </p:nvPr>
        </p:nvSpPr>
        <p:spPr>
          <a:xfrm>
            <a:off x="3697379" y="2643174"/>
            <a:ext cx="2357979" cy="45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err="1"/>
              <a:t>Automatic</a:t>
            </a:r>
            <a:r>
              <a:rPr lang="id-ID" dirty="0"/>
              <a:t> </a:t>
            </a:r>
            <a:r>
              <a:rPr lang="id-ID" dirty="0" err="1"/>
              <a:t>Management</a:t>
            </a:r>
            <a:endParaRPr lang="id-ID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36"/>
          <p:cNvSpPr txBox="1">
            <a:spLocks noGrp="1"/>
          </p:cNvSpPr>
          <p:nvPr>
            <p:ph type="subTitle" idx="9"/>
          </p:nvPr>
        </p:nvSpPr>
        <p:spPr>
          <a:xfrm>
            <a:off x="3697379" y="2750034"/>
            <a:ext cx="2667655" cy="5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loads and saves automatically with app runs or changes.</a:t>
            </a:r>
          </a:p>
        </p:txBody>
      </p:sp>
      <p:pic>
        <p:nvPicPr>
          <p:cNvPr id="299" name="Google Shape;299;p36"/>
          <p:cNvPicPr preferRelativeResize="0"/>
          <p:nvPr/>
        </p:nvPicPr>
        <p:blipFill rotWithShape="1">
          <a:blip r:embed="rId3">
            <a:alphaModFix/>
          </a:blip>
          <a:srcRect l="20449" r="20449"/>
          <a:stretch/>
        </p:blipFill>
        <p:spPr>
          <a:xfrm rot="1307910">
            <a:off x="8413270" y="3935137"/>
            <a:ext cx="1090363" cy="103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2"/>
          <p:cNvPicPr preferRelativeResize="0"/>
          <p:nvPr/>
        </p:nvPicPr>
        <p:blipFill rotWithShape="1">
          <a:blip r:embed="rId4">
            <a:alphaModFix/>
          </a:blip>
          <a:srcRect t="7712" b="7720"/>
          <a:stretch/>
        </p:blipFill>
        <p:spPr>
          <a:xfrm rot="19979533" flipH="1">
            <a:off x="6232853" y="3761221"/>
            <a:ext cx="3318702" cy="1578711"/>
          </a:xfrm>
          <a:prstGeom prst="rect">
            <a:avLst/>
          </a:prstGeom>
          <a:noFill/>
          <a:ln>
            <a:noFill/>
          </a:ln>
          <a:effectLst>
            <a:outerShdw dist="123825" dir="6660000" algn="bl" rotWithShape="0">
              <a:schemeClr val="dk1">
                <a:alpha val="38000"/>
              </a:scheme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9"/>
          <p:cNvSpPr txBox="1">
            <a:spLocks noGrp="1"/>
          </p:cNvSpPr>
          <p:nvPr>
            <p:ph type="ctrTitle"/>
          </p:nvPr>
        </p:nvSpPr>
        <p:spPr>
          <a:xfrm>
            <a:off x="715050" y="482999"/>
            <a:ext cx="7713900" cy="6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err="1"/>
              <a:t>Application</a:t>
            </a:r>
            <a:r>
              <a:rPr lang="id-ID" dirty="0"/>
              <a:t> </a:t>
            </a:r>
            <a:r>
              <a:rPr lang="id-ID" dirty="0" err="1"/>
              <a:t>Interface</a:t>
            </a:r>
            <a:endParaRPr lang="id-ID" dirty="0"/>
          </a:p>
        </p:txBody>
      </p:sp>
      <p:pic>
        <p:nvPicPr>
          <p:cNvPr id="328" name="Google Shape;328;p39"/>
          <p:cNvPicPr preferRelativeResize="0"/>
          <p:nvPr/>
        </p:nvPicPr>
        <p:blipFill rotWithShape="1">
          <a:blip r:embed="rId3">
            <a:alphaModFix/>
          </a:blip>
          <a:srcRect l="20449" r="20449"/>
          <a:stretch/>
        </p:blipFill>
        <p:spPr>
          <a:xfrm rot="-1670963">
            <a:off x="8051995" y="-62312"/>
            <a:ext cx="1090362" cy="1037725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39"/>
          <p:cNvSpPr txBox="1"/>
          <p:nvPr/>
        </p:nvSpPr>
        <p:spPr>
          <a:xfrm>
            <a:off x="1837845" y="3825712"/>
            <a:ext cx="7918890" cy="12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chemeClr val="dk1"/>
                </a:solidFill>
                <a:latin typeface="+mj-lt"/>
                <a:ea typeface="Kanit Black"/>
                <a:cs typeface="Kanit Black"/>
                <a:sym typeface="Kanit Black"/>
              </a:rPr>
              <a:t>The application features a modern and intuitive graphical user interface (GUI) built with </a:t>
            </a:r>
            <a:r>
              <a:rPr lang="en-US" i="1" dirty="0" err="1">
                <a:solidFill>
                  <a:schemeClr val="dk1"/>
                </a:solidFill>
                <a:latin typeface="+mj-lt"/>
                <a:ea typeface="Kanit Black"/>
                <a:cs typeface="Kanit Black"/>
                <a:sym typeface="Kanit Black"/>
              </a:rPr>
              <a:t>customtkinter</a:t>
            </a:r>
            <a:r>
              <a:rPr lang="en-US" i="1" dirty="0">
                <a:solidFill>
                  <a:schemeClr val="dk1"/>
                </a:solidFill>
                <a:latin typeface="+mj-lt"/>
                <a:ea typeface="Kanit Black"/>
                <a:cs typeface="Kanit Black"/>
                <a:sym typeface="Kanit Black"/>
              </a:rPr>
              <a:t>, ensuring ease of use for team management tasks.</a:t>
            </a: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7845" y="1169999"/>
            <a:ext cx="6440634" cy="320501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>
            <a:spLocks noGrp="1"/>
          </p:cNvSpPr>
          <p:nvPr>
            <p:ph type="ctrTitle"/>
          </p:nvPr>
        </p:nvSpPr>
        <p:spPr>
          <a:xfrm>
            <a:off x="715125" y="535000"/>
            <a:ext cx="7713900" cy="6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to Run the Application</a:t>
            </a:r>
          </a:p>
        </p:txBody>
      </p:sp>
      <p:sp>
        <p:nvSpPr>
          <p:cNvPr id="187" name="Google Shape;187;p30"/>
          <p:cNvSpPr txBox="1">
            <a:spLocks noGrp="1"/>
          </p:cNvSpPr>
          <p:nvPr>
            <p:ph type="title" idx="2"/>
          </p:nvPr>
        </p:nvSpPr>
        <p:spPr>
          <a:xfrm>
            <a:off x="1122873" y="1643780"/>
            <a:ext cx="598800" cy="56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8" name="Google Shape;188;p30"/>
          <p:cNvSpPr txBox="1">
            <a:spLocks noGrp="1"/>
          </p:cNvSpPr>
          <p:nvPr>
            <p:ph type="subTitle" idx="1"/>
          </p:nvPr>
        </p:nvSpPr>
        <p:spPr>
          <a:xfrm>
            <a:off x="1721673" y="1643777"/>
            <a:ext cx="18369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err="1"/>
              <a:t>Install</a:t>
            </a:r>
            <a:r>
              <a:rPr lang="id-ID" dirty="0"/>
              <a:t> </a:t>
            </a:r>
            <a:r>
              <a:rPr lang="id-ID" dirty="0" err="1"/>
              <a:t>Python</a:t>
            </a:r>
            <a:r>
              <a:rPr lang="id-ID" dirty="0"/>
              <a:t> 3</a:t>
            </a:r>
          </a:p>
        </p:txBody>
      </p:sp>
      <p:sp>
        <p:nvSpPr>
          <p:cNvPr id="189" name="Google Shape;189;p30"/>
          <p:cNvSpPr txBox="1">
            <a:spLocks noGrp="1"/>
          </p:cNvSpPr>
          <p:nvPr>
            <p:ph type="title" idx="3"/>
          </p:nvPr>
        </p:nvSpPr>
        <p:spPr>
          <a:xfrm>
            <a:off x="4365342" y="1643780"/>
            <a:ext cx="598800" cy="56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90" name="Google Shape;190;p30"/>
          <p:cNvSpPr txBox="1">
            <a:spLocks noGrp="1"/>
          </p:cNvSpPr>
          <p:nvPr>
            <p:ph type="subTitle" idx="4"/>
          </p:nvPr>
        </p:nvSpPr>
        <p:spPr>
          <a:xfrm>
            <a:off x="4964142" y="1643777"/>
            <a:ext cx="18369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Run </a:t>
            </a:r>
            <a:r>
              <a:rPr lang="id-ID" dirty="0" err="1"/>
              <a:t>Command</a:t>
            </a:r>
            <a:endParaRPr lang="id-ID" dirty="0"/>
          </a:p>
        </p:txBody>
      </p:sp>
      <p:sp>
        <p:nvSpPr>
          <p:cNvPr id="191" name="Google Shape;191;p30"/>
          <p:cNvSpPr txBox="1">
            <a:spLocks noGrp="1"/>
          </p:cNvSpPr>
          <p:nvPr>
            <p:ph type="title" idx="5"/>
          </p:nvPr>
        </p:nvSpPr>
        <p:spPr>
          <a:xfrm>
            <a:off x="1250023" y="2856481"/>
            <a:ext cx="598800" cy="56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92" name="Google Shape;192;p30"/>
          <p:cNvSpPr txBox="1">
            <a:spLocks noGrp="1"/>
          </p:cNvSpPr>
          <p:nvPr>
            <p:ph type="subTitle" idx="6"/>
          </p:nvPr>
        </p:nvSpPr>
        <p:spPr>
          <a:xfrm>
            <a:off x="1848823" y="2856478"/>
            <a:ext cx="18369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err="1"/>
              <a:t>Navigate</a:t>
            </a:r>
            <a:r>
              <a:rPr lang="id-ID" dirty="0"/>
              <a:t> </a:t>
            </a:r>
            <a:r>
              <a:rPr lang="id-ID" dirty="0" err="1"/>
              <a:t>to</a:t>
            </a:r>
            <a:r>
              <a:rPr lang="id-ID" dirty="0"/>
              <a:t> Folder</a:t>
            </a:r>
          </a:p>
        </p:txBody>
      </p:sp>
      <p:sp>
        <p:nvSpPr>
          <p:cNvPr id="193" name="Google Shape;193;p30"/>
          <p:cNvSpPr txBox="1">
            <a:spLocks noGrp="1"/>
          </p:cNvSpPr>
          <p:nvPr>
            <p:ph type="title" idx="7"/>
          </p:nvPr>
        </p:nvSpPr>
        <p:spPr>
          <a:xfrm>
            <a:off x="4365342" y="2856484"/>
            <a:ext cx="598800" cy="56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94" name="Google Shape;194;p30"/>
          <p:cNvSpPr txBox="1">
            <a:spLocks noGrp="1"/>
          </p:cNvSpPr>
          <p:nvPr>
            <p:ph type="subTitle" idx="8"/>
          </p:nvPr>
        </p:nvSpPr>
        <p:spPr>
          <a:xfrm>
            <a:off x="4964142" y="2856481"/>
            <a:ext cx="18369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err="1"/>
              <a:t>Manage</a:t>
            </a:r>
            <a:r>
              <a:rPr lang="id-ID" dirty="0"/>
              <a:t> Data</a:t>
            </a:r>
          </a:p>
        </p:txBody>
      </p:sp>
      <p:pic>
        <p:nvPicPr>
          <p:cNvPr id="199" name="Google Shape;199;p30"/>
          <p:cNvPicPr preferRelativeResize="0"/>
          <p:nvPr/>
        </p:nvPicPr>
        <p:blipFill rotWithShape="1">
          <a:blip r:embed="rId3">
            <a:alphaModFix/>
          </a:blip>
          <a:srcRect l="6784" t="6784" r="6784" b="6784"/>
          <a:stretch/>
        </p:blipFill>
        <p:spPr>
          <a:xfrm rot="2900564">
            <a:off x="8048576" y="428699"/>
            <a:ext cx="1599301" cy="899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8"/>
          <p:cNvPicPr preferRelativeResize="0"/>
          <p:nvPr/>
        </p:nvPicPr>
        <p:blipFill rotWithShape="1">
          <a:blip r:embed="rId3">
            <a:alphaModFix/>
          </a:blip>
          <a:srcRect t="22945" b="22950"/>
          <a:stretch/>
        </p:blipFill>
        <p:spPr>
          <a:xfrm rot="5105478" flipH="1">
            <a:off x="5609" y="588281"/>
            <a:ext cx="1145921" cy="34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38"/>
          <p:cNvPicPr preferRelativeResize="0"/>
          <p:nvPr/>
        </p:nvPicPr>
        <p:blipFill rotWithShape="1">
          <a:blip r:embed="rId4">
            <a:alphaModFix/>
          </a:blip>
          <a:srcRect l="8596" t="2371" r="1386" b="2381"/>
          <a:stretch/>
        </p:blipFill>
        <p:spPr>
          <a:xfrm rot="-3471626">
            <a:off x="7116963" y="-183990"/>
            <a:ext cx="2581226" cy="1536340"/>
          </a:xfrm>
          <a:prstGeom prst="rect">
            <a:avLst/>
          </a:prstGeom>
          <a:noFill/>
          <a:ln>
            <a:noFill/>
          </a:ln>
          <a:effectLst>
            <a:outerShdw dist="95250" dir="7200000" algn="bl" rotWithShape="0">
              <a:schemeClr val="dk1">
                <a:alpha val="37000"/>
              </a:schemeClr>
            </a:outerShdw>
          </a:effectLst>
        </p:spPr>
      </p:pic>
      <p:pic>
        <p:nvPicPr>
          <p:cNvPr id="321" name="Google Shape;321;p38"/>
          <p:cNvPicPr preferRelativeResize="0"/>
          <p:nvPr/>
        </p:nvPicPr>
        <p:blipFill rotWithShape="1">
          <a:blip r:embed="rId5">
            <a:alphaModFix/>
          </a:blip>
          <a:srcRect l="20449" r="20449"/>
          <a:stretch/>
        </p:blipFill>
        <p:spPr>
          <a:xfrm rot="-1139092">
            <a:off x="6351142" y="3749717"/>
            <a:ext cx="1264425" cy="120338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8"/>
          <p:cNvSpPr txBox="1">
            <a:spLocks noGrp="1"/>
          </p:cNvSpPr>
          <p:nvPr>
            <p:ph type="title"/>
          </p:nvPr>
        </p:nvSpPr>
        <p:spPr>
          <a:xfrm>
            <a:off x="988003" y="375836"/>
            <a:ext cx="4556270" cy="97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err="1"/>
              <a:t>Closing</a:t>
            </a:r>
            <a:endParaRPr dirty="0"/>
          </a:p>
        </p:txBody>
      </p:sp>
      <p:sp>
        <p:nvSpPr>
          <p:cNvPr id="6" name="Google Shape;242;p33">
            <a:extLst>
              <a:ext uri="{FF2B5EF4-FFF2-40B4-BE49-F238E27FC236}">
                <a16:creationId xmlns:a16="http://schemas.microsoft.com/office/drawing/2014/main" id="{2C7C041B-D995-F94B-044D-CB2D24D6670F}"/>
              </a:ext>
            </a:extLst>
          </p:cNvPr>
          <p:cNvSpPr txBox="1">
            <a:spLocks/>
          </p:cNvSpPr>
          <p:nvPr/>
        </p:nvSpPr>
        <p:spPr>
          <a:xfrm>
            <a:off x="1078198" y="1348436"/>
            <a:ext cx="6375898" cy="19177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/>
              <a:t>With this application, I can manage basketball team data more easily and efficiently. This project also serves as a way to apply OOP concepts in a real-world scenario, from inheritance, abstract classes, to polymorphism, while integrating data storage using JSON. Thank you for your attention. I am ready to answer any questions you may have.</a:t>
            </a:r>
          </a:p>
        </p:txBody>
      </p:sp>
      <p:pic>
        <p:nvPicPr>
          <p:cNvPr id="7" name="Google Shape;319;p38">
            <a:extLst>
              <a:ext uri="{FF2B5EF4-FFF2-40B4-BE49-F238E27FC236}">
                <a16:creationId xmlns:a16="http://schemas.microsoft.com/office/drawing/2014/main" id="{573E1312-8EC1-A6D1-6BA7-52AF8D5D684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2945" b="22950"/>
          <a:stretch/>
        </p:blipFill>
        <p:spPr>
          <a:xfrm rot="15741246" flipH="1">
            <a:off x="7407058" y="3247102"/>
            <a:ext cx="1145921" cy="34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asketball Tournament MK Plan by Slidesgo">
  <a:themeElements>
    <a:clrScheme name="Simple Light">
      <a:dk1>
        <a:srgbClr val="191919"/>
      </a:dk1>
      <a:lt1>
        <a:srgbClr val="F7F9FF"/>
      </a:lt1>
      <a:dk2>
        <a:srgbClr val="F05610"/>
      </a:dk2>
      <a:lt2>
        <a:srgbClr val="F1F1F1"/>
      </a:lt2>
      <a:accent1>
        <a:srgbClr val="F1743B"/>
      </a:accent1>
      <a:accent2>
        <a:srgbClr val="EC8A5D"/>
      </a:accent2>
      <a:accent3>
        <a:srgbClr val="F0A380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913</TotalTime>
  <Words>342</Words>
  <Application>Microsoft Office PowerPoint</Application>
  <PresentationFormat>Peragaan Layar (16:9)</PresentationFormat>
  <Paragraphs>42</Paragraphs>
  <Slides>8</Slides>
  <Notes>8</Notes>
  <HiddenSlides>0</HiddenSlides>
  <MMClips>0</MMClips>
  <ScaleCrop>false</ScaleCrop>
  <HeadingPairs>
    <vt:vector size="6" baseType="variant">
      <vt:variant>
        <vt:lpstr>Font Dipakai</vt:lpstr>
      </vt:variant>
      <vt:variant>
        <vt:i4>6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8</vt:i4>
      </vt:variant>
    </vt:vector>
  </HeadingPairs>
  <TitlesOfParts>
    <vt:vector size="15" baseType="lpstr">
      <vt:lpstr>Roboto Slab</vt:lpstr>
      <vt:lpstr>Arial</vt:lpstr>
      <vt:lpstr>Kanit Black</vt:lpstr>
      <vt:lpstr>Kanit Medium</vt:lpstr>
      <vt:lpstr>Roboto</vt:lpstr>
      <vt:lpstr>Lato</vt:lpstr>
      <vt:lpstr>Basketball Tournament MK Plan by Slidesgo</vt:lpstr>
      <vt:lpstr>Basketball Team Manager</vt:lpstr>
      <vt:lpstr>BACKGROUND</vt:lpstr>
      <vt:lpstr>Application Features</vt:lpstr>
      <vt:lpstr>OOP Code Structure</vt:lpstr>
      <vt:lpstr>Data Storage</vt:lpstr>
      <vt:lpstr>Application Interface</vt:lpstr>
      <vt:lpstr>How to Run the Application</vt:lpstr>
      <vt:lpstr>Closing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wildan fadillah</dc:creator>
  <cp:lastModifiedBy>wildan fadillah</cp:lastModifiedBy>
  <cp:revision>4</cp:revision>
  <dcterms:modified xsi:type="dcterms:W3CDTF">2025-06-29T16:45:27Z</dcterms:modified>
</cp:coreProperties>
</file>